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5" r:id="rId2"/>
    <p:sldId id="256" r:id="rId3"/>
    <p:sldId id="264" r:id="rId4"/>
    <p:sldId id="257" r:id="rId5"/>
    <p:sldId id="258" r:id="rId6"/>
    <p:sldId id="260" r:id="rId7"/>
    <p:sldId id="261" r:id="rId8"/>
    <p:sldId id="262" r:id="rId9"/>
    <p:sldId id="267" r:id="rId10"/>
    <p:sldId id="268" r:id="rId11"/>
    <p:sldId id="263" r:id="rId12"/>
    <p:sldId id="266" r:id="rId13"/>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0"/>
    <p:restoredTop sz="94665"/>
  </p:normalViewPr>
  <p:slideViewPr>
    <p:cSldViewPr>
      <p:cViewPr varScale="1">
        <p:scale>
          <a:sx n="52" d="100"/>
          <a:sy n="52" d="100"/>
        </p:scale>
        <p:origin x="36" y="3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jpg>
</file>

<file path=ppt/media/image13.png>
</file>

<file path=ppt/media/image14.jpg>
</file>

<file path=ppt/media/image15.png>
</file>

<file path=ppt/media/image16.jpeg>
</file>

<file path=ppt/media/image17.jpeg>
</file>

<file path=ppt/media/image18.jpeg>
</file>

<file path=ppt/media/image19.png>
</file>

<file path=ppt/media/image2.jp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1" i="0">
                <a:solidFill>
                  <a:srgbClr val="EDFF5C"/>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1" i="0">
                <a:solidFill>
                  <a:srgbClr val="EDFF5C"/>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1" i="0">
                <a:solidFill>
                  <a:srgbClr val="EDFF5C"/>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171717"/>
          </a:solidFill>
        </p:spPr>
        <p:txBody>
          <a:bodyPr wrap="square" lIns="0" tIns="0" rIns="0" bIns="0" rtlCol="0"/>
          <a:lstStyle/>
          <a:p>
            <a:endParaRPr/>
          </a:p>
        </p:txBody>
      </p:sp>
      <p:sp>
        <p:nvSpPr>
          <p:cNvPr id="2" name="Holder 2"/>
          <p:cNvSpPr>
            <a:spLocks noGrp="1"/>
          </p:cNvSpPr>
          <p:nvPr>
            <p:ph type="title"/>
          </p:nvPr>
        </p:nvSpPr>
        <p:spPr>
          <a:xfrm>
            <a:off x="2434738" y="210911"/>
            <a:ext cx="13418522" cy="3225800"/>
          </a:xfrm>
          <a:prstGeom prst="rect">
            <a:avLst/>
          </a:prstGeom>
        </p:spPr>
        <p:txBody>
          <a:bodyPr wrap="square" lIns="0" tIns="0" rIns="0" bIns="0">
            <a:spAutoFit/>
          </a:bodyPr>
          <a:lstStyle>
            <a:lvl1pPr>
              <a:defRPr sz="9000" b="1" i="0">
                <a:solidFill>
                  <a:srgbClr val="EDFF5C"/>
                </a:solidFill>
                <a:latin typeface="Tahoma"/>
                <a:cs typeface="Tahoma"/>
              </a:defRPr>
            </a:lvl1pPr>
          </a:lstStyle>
          <a:p>
            <a:endParaRPr/>
          </a:p>
        </p:txBody>
      </p:sp>
      <p:sp>
        <p:nvSpPr>
          <p:cNvPr id="3" name="Holder 3"/>
          <p:cNvSpPr>
            <a:spLocks noGrp="1"/>
          </p:cNvSpPr>
          <p:nvPr>
            <p:ph type="body" idx="1"/>
          </p:nvPr>
        </p:nvSpPr>
        <p:spPr>
          <a:xfrm>
            <a:off x="756349" y="2353116"/>
            <a:ext cx="16775301" cy="352234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6/20/2022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0E2FA-2514-0388-FE04-80B8B6553E35}"/>
              </a:ext>
            </a:extLst>
          </p:cNvPr>
          <p:cNvSpPr>
            <a:spLocks noGrp="1"/>
          </p:cNvSpPr>
          <p:nvPr>
            <p:ph type="title"/>
          </p:nvPr>
        </p:nvSpPr>
        <p:spPr>
          <a:xfrm>
            <a:off x="2434738" y="210911"/>
            <a:ext cx="13418522" cy="1384995"/>
          </a:xfrm>
        </p:spPr>
        <p:txBody>
          <a:bodyPr/>
          <a:lstStyle/>
          <a:p>
            <a:r>
              <a:rPr lang="en-US" dirty="0"/>
              <a:t>AZURE HACKATHON</a:t>
            </a:r>
          </a:p>
        </p:txBody>
      </p:sp>
      <p:sp>
        <p:nvSpPr>
          <p:cNvPr id="4" name="TextBox 3">
            <a:extLst>
              <a:ext uri="{FF2B5EF4-FFF2-40B4-BE49-F238E27FC236}">
                <a16:creationId xmlns:a16="http://schemas.microsoft.com/office/drawing/2014/main" id="{0BFD861D-C857-E21C-AA22-985BF268E6F2}"/>
              </a:ext>
            </a:extLst>
          </p:cNvPr>
          <p:cNvSpPr txBox="1"/>
          <p:nvPr/>
        </p:nvSpPr>
        <p:spPr>
          <a:xfrm>
            <a:off x="2434738" y="2781300"/>
            <a:ext cx="9144000" cy="3919984"/>
          </a:xfrm>
          <a:prstGeom prst="rect">
            <a:avLst/>
          </a:prstGeom>
          <a:noFill/>
        </p:spPr>
        <p:txBody>
          <a:bodyPr wrap="square">
            <a:spAutoFit/>
          </a:bodyPr>
          <a:lstStyle/>
          <a:p>
            <a:pPr marR="5080" algn="just">
              <a:lnSpc>
                <a:spcPct val="115799"/>
              </a:lnSpc>
              <a:spcBef>
                <a:spcPts val="100"/>
              </a:spcBef>
              <a:spcAft>
                <a:spcPts val="600"/>
              </a:spcAft>
              <a:tabLst>
                <a:tab pos="5184140" algn="l"/>
                <a:tab pos="6845300" algn="l"/>
              </a:tabLst>
            </a:pPr>
            <a:r>
              <a:rPr lang="en-IN" sz="5400" spc="-10" dirty="0">
                <a:solidFill>
                  <a:srgbClr val="EDFF5C"/>
                </a:solidFill>
                <a:latin typeface="Tahoma"/>
                <a:cs typeface="Tahoma"/>
              </a:rPr>
              <a:t>Team Members </a:t>
            </a:r>
          </a:p>
          <a:p>
            <a:pPr marL="471170" marR="5080" indent="-571500" algn="just">
              <a:lnSpc>
                <a:spcPct val="115799"/>
              </a:lnSpc>
              <a:spcBef>
                <a:spcPts val="100"/>
              </a:spcBef>
              <a:spcAft>
                <a:spcPts val="600"/>
              </a:spcAft>
              <a:buFont typeface="Arial" panose="020B0604020202020204" pitchFamily="34" charset="0"/>
              <a:buChar char="•"/>
              <a:tabLst>
                <a:tab pos="5184140" algn="l"/>
                <a:tab pos="6845300" algn="l"/>
              </a:tabLst>
            </a:pPr>
            <a:r>
              <a:rPr lang="en-IN" sz="3600" spc="-10" dirty="0">
                <a:solidFill>
                  <a:srgbClr val="EDFF5C"/>
                </a:solidFill>
                <a:latin typeface="Tahoma"/>
                <a:cs typeface="Tahoma"/>
              </a:rPr>
              <a:t>Pallavi Suma </a:t>
            </a:r>
          </a:p>
          <a:p>
            <a:pPr marL="471170" marR="5080" indent="-571500" algn="just">
              <a:lnSpc>
                <a:spcPct val="115799"/>
              </a:lnSpc>
              <a:spcBef>
                <a:spcPts val="100"/>
              </a:spcBef>
              <a:spcAft>
                <a:spcPts val="600"/>
              </a:spcAft>
              <a:buFont typeface="Arial" panose="020B0604020202020204" pitchFamily="34" charset="0"/>
              <a:buChar char="•"/>
              <a:tabLst>
                <a:tab pos="5184140" algn="l"/>
                <a:tab pos="6845300" algn="l"/>
              </a:tabLst>
            </a:pPr>
            <a:r>
              <a:rPr lang="en-IN" sz="3600" spc="-10" dirty="0">
                <a:solidFill>
                  <a:srgbClr val="EDFF5C"/>
                </a:solidFill>
                <a:latin typeface="Tahoma"/>
                <a:cs typeface="Tahoma"/>
              </a:rPr>
              <a:t>Mahalaxmi</a:t>
            </a:r>
          </a:p>
          <a:p>
            <a:pPr marL="471170" marR="5080" indent="-571500" algn="just">
              <a:lnSpc>
                <a:spcPct val="115799"/>
              </a:lnSpc>
              <a:spcBef>
                <a:spcPts val="100"/>
              </a:spcBef>
              <a:spcAft>
                <a:spcPts val="600"/>
              </a:spcAft>
              <a:buFont typeface="Arial" panose="020B0604020202020204" pitchFamily="34" charset="0"/>
              <a:buChar char="•"/>
              <a:tabLst>
                <a:tab pos="5184140" algn="l"/>
                <a:tab pos="6845300" algn="l"/>
              </a:tabLst>
            </a:pPr>
            <a:r>
              <a:rPr lang="en-IN" sz="3600" spc="-10" dirty="0" err="1">
                <a:solidFill>
                  <a:srgbClr val="EDFF5C"/>
                </a:solidFill>
                <a:latin typeface="Tahoma"/>
                <a:cs typeface="Tahoma"/>
              </a:rPr>
              <a:t>Karthika</a:t>
            </a:r>
            <a:r>
              <a:rPr lang="en-IN" sz="3600" spc="-10" dirty="0">
                <a:solidFill>
                  <a:srgbClr val="EDFF5C"/>
                </a:solidFill>
                <a:latin typeface="Tahoma"/>
                <a:cs typeface="Tahoma"/>
              </a:rPr>
              <a:t> </a:t>
            </a:r>
          </a:p>
          <a:p>
            <a:pPr marL="471170" marR="5080" indent="-571500" algn="just">
              <a:lnSpc>
                <a:spcPct val="115799"/>
              </a:lnSpc>
              <a:spcBef>
                <a:spcPts val="100"/>
              </a:spcBef>
              <a:spcAft>
                <a:spcPts val="600"/>
              </a:spcAft>
              <a:buFont typeface="Arial" panose="020B0604020202020204" pitchFamily="34" charset="0"/>
              <a:buChar char="•"/>
              <a:tabLst>
                <a:tab pos="5184140" algn="l"/>
                <a:tab pos="6845300" algn="l"/>
              </a:tabLst>
            </a:pPr>
            <a:r>
              <a:rPr lang="en-IN" sz="3600" spc="-10" dirty="0">
                <a:solidFill>
                  <a:srgbClr val="EDFF5C"/>
                </a:solidFill>
                <a:latin typeface="Tahoma"/>
                <a:cs typeface="Tahoma"/>
              </a:rPr>
              <a:t>Rachel</a:t>
            </a:r>
            <a:endParaRPr lang="en-IN" sz="3600" dirty="0">
              <a:latin typeface="Tahoma"/>
              <a:cs typeface="Tahoma"/>
            </a:endParaRPr>
          </a:p>
        </p:txBody>
      </p:sp>
    </p:spTree>
    <p:extLst>
      <p:ext uri="{BB962C8B-B14F-4D97-AF65-F5344CB8AC3E}">
        <p14:creationId xmlns:p14="http://schemas.microsoft.com/office/powerpoint/2010/main" val="985789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32469-1AA0-E86E-0399-17C1A1FE735C}"/>
              </a:ext>
            </a:extLst>
          </p:cNvPr>
          <p:cNvSpPr>
            <a:spLocks noGrp="1"/>
          </p:cNvSpPr>
          <p:nvPr>
            <p:ph type="title"/>
          </p:nvPr>
        </p:nvSpPr>
        <p:spPr>
          <a:xfrm>
            <a:off x="533400" y="210911"/>
            <a:ext cx="17449800" cy="2769989"/>
          </a:xfrm>
        </p:spPr>
        <p:txBody>
          <a:bodyPr/>
          <a:lstStyle/>
          <a:p>
            <a:r>
              <a:rPr lang="en-US" dirty="0"/>
              <a:t>Running on Virtual Machine</a:t>
            </a:r>
          </a:p>
        </p:txBody>
      </p:sp>
      <p:pic>
        <p:nvPicPr>
          <p:cNvPr id="6" name="Content Placeholder 5" descr="Graphical user interface, application&#10;&#10;Description automatically generated">
            <a:extLst>
              <a:ext uri="{FF2B5EF4-FFF2-40B4-BE49-F238E27FC236}">
                <a16:creationId xmlns:a16="http://schemas.microsoft.com/office/drawing/2014/main" id="{A3C5932B-9E96-117D-3011-16571E69042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04800" y="2628900"/>
            <a:ext cx="8503920" cy="6526530"/>
          </a:xfrm>
        </p:spPr>
      </p:pic>
      <p:pic>
        <p:nvPicPr>
          <p:cNvPr id="8" name="Content Placeholder 7" descr="Graphical user interface, text, application, email&#10;&#10;Description automatically generated">
            <a:extLst>
              <a:ext uri="{FF2B5EF4-FFF2-40B4-BE49-F238E27FC236}">
                <a16:creationId xmlns:a16="http://schemas.microsoft.com/office/drawing/2014/main" id="{B1DF4D66-8DAE-0C70-67C8-BDC9D0ACB363}"/>
              </a:ext>
            </a:extLst>
          </p:cNvPr>
          <p:cNvPicPr>
            <a:picLocks noGrp="1" noChangeAspect="1"/>
          </p:cNvPicPr>
          <p:nvPr>
            <p:ph sz="half" idx="3"/>
          </p:nvPr>
        </p:nvPicPr>
        <p:blipFill rotWithShape="1">
          <a:blip r:embed="rId3">
            <a:extLst>
              <a:ext uri="{28A0092B-C50C-407E-A947-70E740481C1C}">
                <a14:useLocalDpi xmlns:a14="http://schemas.microsoft.com/office/drawing/2010/main" val="0"/>
              </a:ext>
            </a:extLst>
          </a:blip>
          <a:srcRect t="13073"/>
          <a:stretch/>
        </p:blipFill>
        <p:spPr>
          <a:xfrm>
            <a:off x="9144000" y="2628900"/>
            <a:ext cx="8229600" cy="6526530"/>
          </a:xfrm>
        </p:spPr>
      </p:pic>
    </p:spTree>
    <p:extLst>
      <p:ext uri="{BB962C8B-B14F-4D97-AF65-F5344CB8AC3E}">
        <p14:creationId xmlns:p14="http://schemas.microsoft.com/office/powerpoint/2010/main" val="2756436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00400" y="251224"/>
            <a:ext cx="11734800" cy="1397819"/>
          </a:xfrm>
          <a:prstGeom prst="rect">
            <a:avLst/>
          </a:prstGeom>
        </p:spPr>
        <p:txBody>
          <a:bodyPr vert="horz" wrap="square" lIns="0" tIns="12700" rIns="0" bIns="0" rtlCol="0">
            <a:spAutoFit/>
          </a:bodyPr>
          <a:lstStyle/>
          <a:p>
            <a:pPr marL="12700">
              <a:lnSpc>
                <a:spcPct val="100000"/>
              </a:lnSpc>
              <a:spcBef>
                <a:spcPts val="100"/>
              </a:spcBef>
            </a:pPr>
            <a:r>
              <a:rPr lang="en-US" spc="235" dirty="0"/>
              <a:t>  FUTURE SCOPE</a:t>
            </a:r>
            <a:endParaRPr spc="235" dirty="0"/>
          </a:p>
        </p:txBody>
      </p:sp>
      <p:sp>
        <p:nvSpPr>
          <p:cNvPr id="3" name="object 3"/>
          <p:cNvSpPr txBox="1"/>
          <p:nvPr/>
        </p:nvSpPr>
        <p:spPr>
          <a:xfrm>
            <a:off x="914400" y="1542464"/>
            <a:ext cx="16702738" cy="5712333"/>
          </a:xfrm>
          <a:prstGeom prst="rect">
            <a:avLst/>
          </a:prstGeom>
        </p:spPr>
        <p:txBody>
          <a:bodyPr vert="horz" wrap="square" lIns="0" tIns="12700" rIns="0" bIns="0" rtlCol="0">
            <a:spAutoFit/>
          </a:bodyPr>
          <a:lstStyle/>
          <a:p>
            <a:pPr marL="64769">
              <a:lnSpc>
                <a:spcPct val="100000"/>
              </a:lnSpc>
              <a:spcBef>
                <a:spcPts val="100"/>
              </a:spcBef>
            </a:pPr>
            <a:endParaRPr lang="en-IN" sz="5200" dirty="0">
              <a:latin typeface="Tahoma"/>
              <a:cs typeface="Tahoma"/>
            </a:endParaRPr>
          </a:p>
          <a:p>
            <a:pPr marL="3221355" marR="5080" indent="-3209290" algn="just">
              <a:lnSpc>
                <a:spcPct val="116599"/>
              </a:lnSpc>
              <a:spcBef>
                <a:spcPts val="2980"/>
              </a:spcBef>
              <a:tabLst>
                <a:tab pos="16406494" algn="l"/>
              </a:tabLst>
            </a:pPr>
            <a:r>
              <a:rPr lang="en-IN" sz="5200" spc="320" dirty="0">
                <a:solidFill>
                  <a:srgbClr val="FF904D"/>
                </a:solidFill>
                <a:latin typeface="Tahoma"/>
                <a:cs typeface="Tahoma"/>
              </a:rPr>
              <a:t>Linking this model to existing messenger which</a:t>
            </a:r>
          </a:p>
          <a:p>
            <a:pPr marL="3221355" marR="5080" indent="-3209290" algn="just">
              <a:lnSpc>
                <a:spcPct val="116599"/>
              </a:lnSpc>
              <a:spcBef>
                <a:spcPts val="2980"/>
              </a:spcBef>
              <a:tabLst>
                <a:tab pos="16406494" algn="l"/>
              </a:tabLst>
            </a:pPr>
            <a:r>
              <a:rPr lang="en-IN" sz="5200" spc="320" dirty="0">
                <a:solidFill>
                  <a:srgbClr val="FF904D"/>
                </a:solidFill>
                <a:latin typeface="Tahoma"/>
                <a:cs typeface="Tahoma"/>
              </a:rPr>
              <a:t>are trending helps in detection our project's</a:t>
            </a:r>
          </a:p>
          <a:p>
            <a:pPr marL="3221355" marR="5080" indent="-3209290" algn="just">
              <a:lnSpc>
                <a:spcPct val="116599"/>
              </a:lnSpc>
              <a:spcBef>
                <a:spcPts val="2980"/>
              </a:spcBef>
              <a:tabLst>
                <a:tab pos="16406494" algn="l"/>
              </a:tabLst>
            </a:pPr>
            <a:r>
              <a:rPr lang="en-IN" sz="5200" spc="320" dirty="0">
                <a:solidFill>
                  <a:srgbClr val="FF904D"/>
                </a:solidFill>
                <a:latin typeface="Tahoma"/>
                <a:cs typeface="Tahoma"/>
              </a:rPr>
              <a:t>final scope and messenger can be Facebook, </a:t>
            </a:r>
            <a:r>
              <a:rPr lang="en-IN" sz="5200" spc="320" dirty="0" err="1" smtClean="0">
                <a:solidFill>
                  <a:srgbClr val="FF904D"/>
                </a:solidFill>
                <a:latin typeface="Tahoma"/>
                <a:cs typeface="Tahoma"/>
              </a:rPr>
              <a:t>What’sApp</a:t>
            </a:r>
            <a:r>
              <a:rPr lang="en-IN" sz="5200" spc="320" dirty="0">
                <a:solidFill>
                  <a:srgbClr val="FF904D"/>
                </a:solidFill>
                <a:latin typeface="Tahoma"/>
                <a:cs typeface="Tahoma"/>
              </a:rPr>
              <a:t>, etc.</a:t>
            </a:r>
            <a:endParaRPr lang="en-IN" sz="5200" dirty="0">
              <a:latin typeface="Tahoma"/>
              <a:cs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78C31-3B24-4D2D-68B1-535F8D4AEEA1}"/>
              </a:ext>
            </a:extLst>
          </p:cNvPr>
          <p:cNvSpPr>
            <a:spLocks noGrp="1"/>
          </p:cNvSpPr>
          <p:nvPr>
            <p:ph type="ctrTitle"/>
          </p:nvPr>
        </p:nvSpPr>
        <p:spPr>
          <a:xfrm>
            <a:off x="4724400" y="4451002"/>
            <a:ext cx="15544800" cy="1384995"/>
          </a:xfrm>
        </p:spPr>
        <p:txBody>
          <a:bodyPr/>
          <a:lstStyle/>
          <a:p>
            <a:r>
              <a:rPr lang="en-US" dirty="0"/>
              <a:t>Thank you</a:t>
            </a:r>
          </a:p>
        </p:txBody>
      </p:sp>
      <p:sp>
        <p:nvSpPr>
          <p:cNvPr id="3" name="Subtitle 2">
            <a:extLst>
              <a:ext uri="{FF2B5EF4-FFF2-40B4-BE49-F238E27FC236}">
                <a16:creationId xmlns:a16="http://schemas.microsoft.com/office/drawing/2014/main" id="{238BE921-127A-0B6A-7E19-706F6DC74953}"/>
              </a:ext>
            </a:extLst>
          </p:cNvPr>
          <p:cNvSpPr>
            <a:spLocks noGrp="1"/>
          </p:cNvSpPr>
          <p:nvPr>
            <p:ph type="subTitle" idx="4"/>
          </p:nvPr>
        </p:nvSpPr>
        <p:spPr>
          <a:xfrm>
            <a:off x="3276600" y="12687300"/>
            <a:ext cx="12801600" cy="2571750"/>
          </a:xfrm>
        </p:spPr>
        <p:txBody>
          <a:bodyPr/>
          <a:lstStyle/>
          <a:p>
            <a:endParaRPr lang="en-US" dirty="0"/>
          </a:p>
        </p:txBody>
      </p:sp>
    </p:spTree>
    <p:extLst>
      <p:ext uri="{BB962C8B-B14F-4D97-AF65-F5344CB8AC3E}">
        <p14:creationId xmlns:p14="http://schemas.microsoft.com/office/powerpoint/2010/main" val="3187552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6696230"/>
            <a:ext cx="18288000" cy="9525"/>
          </a:xfrm>
          <a:custGeom>
            <a:avLst/>
            <a:gdLst/>
            <a:ahLst/>
            <a:cxnLst/>
            <a:rect l="l" t="t" r="r" b="b"/>
            <a:pathLst>
              <a:path w="18288000" h="9525">
                <a:moveTo>
                  <a:pt x="18287998" y="9524"/>
                </a:moveTo>
                <a:lnTo>
                  <a:pt x="0" y="9524"/>
                </a:lnTo>
                <a:lnTo>
                  <a:pt x="0" y="0"/>
                </a:lnTo>
                <a:lnTo>
                  <a:pt x="18287998" y="0"/>
                </a:lnTo>
                <a:lnTo>
                  <a:pt x="18287998" y="9524"/>
                </a:lnTo>
                <a:close/>
              </a:path>
            </a:pathLst>
          </a:custGeom>
          <a:solidFill>
            <a:srgbClr val="FFFFFF"/>
          </a:solidFill>
        </p:spPr>
        <p:txBody>
          <a:bodyPr wrap="square" lIns="0" tIns="0" rIns="0" bIns="0" rtlCol="0"/>
          <a:lstStyle/>
          <a:p>
            <a:endParaRPr/>
          </a:p>
        </p:txBody>
      </p:sp>
      <p:sp>
        <p:nvSpPr>
          <p:cNvPr id="3" name="object 3"/>
          <p:cNvSpPr txBox="1">
            <a:spLocks noGrp="1"/>
          </p:cNvSpPr>
          <p:nvPr>
            <p:ph type="title"/>
          </p:nvPr>
        </p:nvSpPr>
        <p:spPr>
          <a:xfrm>
            <a:off x="191788" y="1306686"/>
            <a:ext cx="16074390" cy="4102100"/>
          </a:xfrm>
          <a:prstGeom prst="rect">
            <a:avLst/>
          </a:prstGeom>
        </p:spPr>
        <p:txBody>
          <a:bodyPr vert="horz" wrap="square" lIns="0" tIns="182245" rIns="0" bIns="0" rtlCol="0">
            <a:spAutoFit/>
          </a:bodyPr>
          <a:lstStyle/>
          <a:p>
            <a:pPr marL="12700" marR="5080">
              <a:lnSpc>
                <a:spcPts val="12080"/>
              </a:lnSpc>
              <a:spcBef>
                <a:spcPts val="1435"/>
              </a:spcBef>
            </a:pPr>
            <a:r>
              <a:rPr sz="11000" spc="-20" dirty="0">
                <a:latin typeface="Roboto"/>
                <a:cs typeface="Roboto"/>
              </a:rPr>
              <a:t>Spam </a:t>
            </a:r>
            <a:r>
              <a:rPr sz="11000" spc="60" dirty="0">
                <a:latin typeface="Roboto"/>
                <a:cs typeface="Roboto"/>
              </a:rPr>
              <a:t>Message </a:t>
            </a:r>
            <a:r>
              <a:rPr sz="11000" spc="-5" dirty="0">
                <a:latin typeface="Roboto"/>
                <a:cs typeface="Roboto"/>
              </a:rPr>
              <a:t>Detection </a:t>
            </a:r>
            <a:r>
              <a:rPr sz="11000" spc="-2725" dirty="0">
                <a:latin typeface="Roboto"/>
                <a:cs typeface="Roboto"/>
              </a:rPr>
              <a:t> </a:t>
            </a:r>
            <a:r>
              <a:rPr sz="11000" spc="-40" dirty="0">
                <a:latin typeface="Roboto"/>
                <a:cs typeface="Roboto"/>
              </a:rPr>
              <a:t>In</a:t>
            </a:r>
            <a:r>
              <a:rPr sz="11000" spc="-10" dirty="0">
                <a:latin typeface="Roboto"/>
                <a:cs typeface="Roboto"/>
              </a:rPr>
              <a:t> </a:t>
            </a:r>
            <a:r>
              <a:rPr sz="11000" spc="80" dirty="0">
                <a:latin typeface="Roboto"/>
                <a:cs typeface="Roboto"/>
              </a:rPr>
              <a:t>Messenger</a:t>
            </a:r>
            <a:endParaRPr sz="11000">
              <a:latin typeface="Roboto"/>
              <a:cs typeface="Roboto"/>
            </a:endParaRPr>
          </a:p>
          <a:p>
            <a:pPr marL="8105140">
              <a:lnSpc>
                <a:spcPct val="100000"/>
              </a:lnSpc>
              <a:spcBef>
                <a:spcPts val="360"/>
              </a:spcBef>
              <a:tabLst>
                <a:tab pos="10390505" algn="l"/>
              </a:tabLst>
            </a:pPr>
            <a:r>
              <a:rPr sz="5200" b="0" spc="114" dirty="0">
                <a:latin typeface="Tahoma"/>
                <a:cs typeface="Tahoma"/>
              </a:rPr>
              <a:t>-Using	</a:t>
            </a:r>
            <a:r>
              <a:rPr sz="5200" b="0" spc="254" dirty="0">
                <a:latin typeface="Tahoma"/>
                <a:cs typeface="Tahoma"/>
              </a:rPr>
              <a:t>Machine</a:t>
            </a:r>
            <a:r>
              <a:rPr sz="5200" b="0" spc="-300" dirty="0">
                <a:latin typeface="Tahoma"/>
                <a:cs typeface="Tahoma"/>
              </a:rPr>
              <a:t> </a:t>
            </a:r>
            <a:r>
              <a:rPr sz="5200" b="0" spc="165" dirty="0">
                <a:latin typeface="Tahoma"/>
                <a:cs typeface="Tahoma"/>
              </a:rPr>
              <a:t>Learning</a:t>
            </a:r>
            <a:endParaRPr sz="5200">
              <a:latin typeface="Tahoma"/>
              <a:cs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89EA4-F8D1-8C97-91E6-B8663EA1AA9B}"/>
              </a:ext>
            </a:extLst>
          </p:cNvPr>
          <p:cNvSpPr>
            <a:spLocks noGrp="1"/>
          </p:cNvSpPr>
          <p:nvPr>
            <p:ph type="title"/>
          </p:nvPr>
        </p:nvSpPr>
        <p:spPr>
          <a:xfrm>
            <a:off x="304800" y="210911"/>
            <a:ext cx="17602200" cy="1384995"/>
          </a:xfrm>
        </p:spPr>
        <p:txBody>
          <a:bodyPr/>
          <a:lstStyle/>
          <a:p>
            <a:r>
              <a:rPr lang="en-US" dirty="0"/>
              <a:t>  ABSTRACT OF THE PROJECT</a:t>
            </a:r>
          </a:p>
        </p:txBody>
      </p:sp>
      <p:sp>
        <p:nvSpPr>
          <p:cNvPr id="3" name="TextBox 2">
            <a:extLst>
              <a:ext uri="{FF2B5EF4-FFF2-40B4-BE49-F238E27FC236}">
                <a16:creationId xmlns:a16="http://schemas.microsoft.com/office/drawing/2014/main" id="{65F060FA-898E-C37D-50C7-3D4A5CE1A9ED}"/>
              </a:ext>
            </a:extLst>
          </p:cNvPr>
          <p:cNvSpPr txBox="1"/>
          <p:nvPr/>
        </p:nvSpPr>
        <p:spPr>
          <a:xfrm>
            <a:off x="4419600" y="4533900"/>
            <a:ext cx="5025856" cy="369332"/>
          </a:xfrm>
          <a:prstGeom prst="rect">
            <a:avLst/>
          </a:prstGeom>
          <a:noFill/>
        </p:spPr>
        <p:txBody>
          <a:bodyPr wrap="square" rtlCol="0">
            <a:spAutoFit/>
          </a:bodyPr>
          <a:lstStyle/>
          <a:p>
            <a:r>
              <a:rPr lang="en-US" dirty="0"/>
              <a:t>THE </a:t>
            </a:r>
          </a:p>
        </p:txBody>
      </p:sp>
      <p:sp>
        <p:nvSpPr>
          <p:cNvPr id="7" name="TextBox 6">
            <a:extLst>
              <a:ext uri="{FF2B5EF4-FFF2-40B4-BE49-F238E27FC236}">
                <a16:creationId xmlns:a16="http://schemas.microsoft.com/office/drawing/2014/main" id="{5387018E-3D7D-B4DE-A8AB-0922DFD5A3CC}"/>
              </a:ext>
            </a:extLst>
          </p:cNvPr>
          <p:cNvSpPr txBox="1"/>
          <p:nvPr/>
        </p:nvSpPr>
        <p:spPr>
          <a:xfrm>
            <a:off x="1219200" y="2476500"/>
            <a:ext cx="15849600" cy="5599931"/>
          </a:xfrm>
          <a:prstGeom prst="rect">
            <a:avLst/>
          </a:prstGeom>
          <a:noFill/>
        </p:spPr>
        <p:txBody>
          <a:bodyPr wrap="square">
            <a:spAutoFit/>
          </a:bodyPr>
          <a:lstStyle/>
          <a:p>
            <a:pPr marL="12065" marR="5080" indent="-112395" algn="just">
              <a:lnSpc>
                <a:spcPct val="115799"/>
              </a:lnSpc>
              <a:spcBef>
                <a:spcPts val="100"/>
              </a:spcBef>
              <a:spcAft>
                <a:spcPts val="600"/>
              </a:spcAft>
              <a:tabLst>
                <a:tab pos="5184140" algn="l"/>
                <a:tab pos="6845300" algn="l"/>
              </a:tabLst>
            </a:pPr>
            <a:r>
              <a:rPr lang="en-IN" sz="4400" spc="-10" dirty="0">
                <a:solidFill>
                  <a:srgbClr val="EDFF5C"/>
                </a:solidFill>
                <a:latin typeface="Tahoma"/>
                <a:cs typeface="Tahoma"/>
              </a:rPr>
              <a:t>The main objective of this spam message detection in messenger applications is to eliminate pressure on unwanted messages. Today many girls are going through cyber bullying, to overcome this problem this is a contribution of making the messenger free from those  messages </a:t>
            </a:r>
          </a:p>
          <a:p>
            <a:pPr marL="12065" marR="5080" indent="-112395" algn="just">
              <a:lnSpc>
                <a:spcPct val="115799"/>
              </a:lnSpc>
              <a:spcBef>
                <a:spcPts val="100"/>
              </a:spcBef>
              <a:spcAft>
                <a:spcPts val="600"/>
              </a:spcAft>
              <a:tabLst>
                <a:tab pos="5184140" algn="l"/>
                <a:tab pos="6845300" algn="l"/>
              </a:tabLst>
            </a:pPr>
            <a:r>
              <a:rPr lang="en-IN" sz="4400" spc="-10" dirty="0">
                <a:solidFill>
                  <a:srgbClr val="EDFF5C"/>
                </a:solidFill>
                <a:latin typeface="Tahoma"/>
                <a:cs typeface="Tahoma"/>
              </a:rPr>
              <a:t>which are harmful and useless not only to women but to everyone who is into social media.</a:t>
            </a:r>
            <a:endParaRPr lang="en-IN" sz="4400" dirty="0">
              <a:latin typeface="Tahoma"/>
              <a:cs typeface="Tahoma"/>
            </a:endParaRPr>
          </a:p>
        </p:txBody>
      </p:sp>
    </p:spTree>
    <p:extLst>
      <p:ext uri="{BB962C8B-B14F-4D97-AF65-F5344CB8AC3E}">
        <p14:creationId xmlns:p14="http://schemas.microsoft.com/office/powerpoint/2010/main" val="4039727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19436" y="3327263"/>
            <a:ext cx="7029449" cy="6143624"/>
          </a:xfrm>
          <a:prstGeom prst="rect">
            <a:avLst/>
          </a:prstGeom>
        </p:spPr>
      </p:pic>
      <p:grpSp>
        <p:nvGrpSpPr>
          <p:cNvPr id="3" name="object 3"/>
          <p:cNvGrpSpPr/>
          <p:nvPr/>
        </p:nvGrpSpPr>
        <p:grpSpPr>
          <a:xfrm>
            <a:off x="7746991" y="3327263"/>
            <a:ext cx="2917825" cy="4076700"/>
            <a:chOff x="7746991" y="3327263"/>
            <a:chExt cx="2917825" cy="4076700"/>
          </a:xfrm>
        </p:grpSpPr>
        <p:pic>
          <p:nvPicPr>
            <p:cNvPr id="4" name="object 4"/>
            <p:cNvPicPr/>
            <p:nvPr/>
          </p:nvPicPr>
          <p:blipFill>
            <a:blip r:embed="rId3" cstate="print"/>
            <a:stretch>
              <a:fillRect/>
            </a:stretch>
          </p:blipFill>
          <p:spPr>
            <a:xfrm>
              <a:off x="7746991" y="3327263"/>
              <a:ext cx="2752724" cy="4076699"/>
            </a:xfrm>
            <a:prstGeom prst="rect">
              <a:avLst/>
            </a:prstGeom>
          </p:spPr>
        </p:pic>
        <p:pic>
          <p:nvPicPr>
            <p:cNvPr id="5" name="object 5"/>
            <p:cNvPicPr/>
            <p:nvPr/>
          </p:nvPicPr>
          <p:blipFill>
            <a:blip r:embed="rId4" cstate="print"/>
            <a:stretch>
              <a:fillRect/>
            </a:stretch>
          </p:blipFill>
          <p:spPr>
            <a:xfrm>
              <a:off x="9959815" y="3679427"/>
              <a:ext cx="704849" cy="1095374"/>
            </a:xfrm>
            <a:prstGeom prst="rect">
              <a:avLst/>
            </a:prstGeom>
          </p:spPr>
        </p:pic>
      </p:grpSp>
      <p:sp>
        <p:nvSpPr>
          <p:cNvPr id="6" name="object 6"/>
          <p:cNvSpPr txBox="1">
            <a:spLocks noGrp="1"/>
          </p:cNvSpPr>
          <p:nvPr>
            <p:ph type="title"/>
          </p:nvPr>
        </p:nvSpPr>
        <p:spPr>
          <a:xfrm>
            <a:off x="125499" y="0"/>
            <a:ext cx="11511280" cy="1506855"/>
          </a:xfrm>
          <a:prstGeom prst="rect">
            <a:avLst/>
          </a:prstGeom>
        </p:spPr>
        <p:txBody>
          <a:bodyPr vert="horz" wrap="square" lIns="0" tIns="14604" rIns="0" bIns="0" rtlCol="0">
            <a:spAutoFit/>
          </a:bodyPr>
          <a:lstStyle/>
          <a:p>
            <a:pPr marL="12700">
              <a:lnSpc>
                <a:spcPct val="100000"/>
              </a:lnSpc>
              <a:spcBef>
                <a:spcPts val="114"/>
              </a:spcBef>
            </a:pPr>
            <a:r>
              <a:rPr sz="9700" spc="40" dirty="0">
                <a:latin typeface="Roboto"/>
                <a:cs typeface="Roboto"/>
              </a:rPr>
              <a:t>Project</a:t>
            </a:r>
            <a:r>
              <a:rPr sz="9700" spc="-10" dirty="0">
                <a:latin typeface="Roboto"/>
                <a:cs typeface="Roboto"/>
              </a:rPr>
              <a:t> </a:t>
            </a:r>
            <a:r>
              <a:rPr sz="9700" spc="-40" dirty="0">
                <a:latin typeface="Roboto"/>
                <a:cs typeface="Roboto"/>
              </a:rPr>
              <a:t>Functionality</a:t>
            </a:r>
            <a:endParaRPr sz="9700">
              <a:latin typeface="Roboto"/>
              <a:cs typeface="Roboto"/>
            </a:endParaRPr>
          </a:p>
        </p:txBody>
      </p:sp>
      <p:sp>
        <p:nvSpPr>
          <p:cNvPr id="8" name="object 8"/>
          <p:cNvSpPr txBox="1"/>
          <p:nvPr/>
        </p:nvSpPr>
        <p:spPr>
          <a:xfrm>
            <a:off x="8084969" y="4521460"/>
            <a:ext cx="836294" cy="265430"/>
          </a:xfrm>
          <a:prstGeom prst="rect">
            <a:avLst/>
          </a:prstGeom>
        </p:spPr>
        <p:txBody>
          <a:bodyPr vert="horz" wrap="square" lIns="0" tIns="15240" rIns="0" bIns="0" rtlCol="0">
            <a:spAutoFit/>
          </a:bodyPr>
          <a:lstStyle/>
          <a:p>
            <a:pPr marL="12700">
              <a:lnSpc>
                <a:spcPct val="100000"/>
              </a:lnSpc>
              <a:spcBef>
                <a:spcPts val="120"/>
              </a:spcBef>
            </a:pPr>
            <a:r>
              <a:rPr sz="1550" spc="-10" dirty="0">
                <a:solidFill>
                  <a:srgbClr val="FFFFFF"/>
                </a:solidFill>
                <a:latin typeface="Tahoma"/>
                <a:cs typeface="Tahoma"/>
              </a:rPr>
              <a:t>S</a:t>
            </a:r>
            <a:r>
              <a:rPr sz="1550" spc="65" dirty="0">
                <a:solidFill>
                  <a:srgbClr val="FFFFFF"/>
                </a:solidFill>
                <a:latin typeface="Tahoma"/>
                <a:cs typeface="Tahoma"/>
              </a:rPr>
              <a:t>P</a:t>
            </a:r>
            <a:r>
              <a:rPr sz="1550" spc="15" dirty="0">
                <a:solidFill>
                  <a:srgbClr val="FFFFFF"/>
                </a:solidFill>
                <a:latin typeface="Tahoma"/>
                <a:cs typeface="Tahoma"/>
              </a:rPr>
              <a:t>A</a:t>
            </a:r>
            <a:r>
              <a:rPr sz="1550" spc="155" dirty="0">
                <a:solidFill>
                  <a:srgbClr val="FFFFFF"/>
                </a:solidFill>
                <a:latin typeface="Tahoma"/>
                <a:cs typeface="Tahoma"/>
              </a:rPr>
              <a:t>M</a:t>
            </a:r>
            <a:r>
              <a:rPr sz="1550" spc="-60" dirty="0">
                <a:solidFill>
                  <a:srgbClr val="FFFFFF"/>
                </a:solidFill>
                <a:latin typeface="Tahoma"/>
                <a:cs typeface="Tahoma"/>
              </a:rPr>
              <a:t>-</a:t>
            </a:r>
            <a:r>
              <a:rPr sz="1550" spc="50" dirty="0">
                <a:solidFill>
                  <a:srgbClr val="FFFFFF"/>
                </a:solidFill>
                <a:latin typeface="Tahoma"/>
                <a:cs typeface="Tahoma"/>
              </a:rPr>
              <a:t>20</a:t>
            </a:r>
            <a:endParaRPr sz="1550">
              <a:latin typeface="Tahoma"/>
              <a:cs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782723" y="4659967"/>
            <a:ext cx="8048625" cy="3995420"/>
            <a:chOff x="9782723" y="4659967"/>
            <a:chExt cx="8048625" cy="3995420"/>
          </a:xfrm>
        </p:grpSpPr>
        <p:pic>
          <p:nvPicPr>
            <p:cNvPr id="3" name="object 3"/>
            <p:cNvPicPr/>
            <p:nvPr/>
          </p:nvPicPr>
          <p:blipFill>
            <a:blip r:embed="rId2" cstate="print"/>
            <a:stretch>
              <a:fillRect/>
            </a:stretch>
          </p:blipFill>
          <p:spPr>
            <a:xfrm>
              <a:off x="9782723" y="4659967"/>
              <a:ext cx="8048624" cy="3533774"/>
            </a:xfrm>
            <a:prstGeom prst="rect">
              <a:avLst/>
            </a:prstGeom>
          </p:spPr>
        </p:pic>
        <p:pic>
          <p:nvPicPr>
            <p:cNvPr id="4" name="object 4"/>
            <p:cNvPicPr/>
            <p:nvPr/>
          </p:nvPicPr>
          <p:blipFill>
            <a:blip r:embed="rId3" cstate="print"/>
            <a:stretch>
              <a:fillRect/>
            </a:stretch>
          </p:blipFill>
          <p:spPr>
            <a:xfrm>
              <a:off x="14585808" y="6997533"/>
              <a:ext cx="171449" cy="857249"/>
            </a:xfrm>
            <a:prstGeom prst="rect">
              <a:avLst/>
            </a:prstGeom>
          </p:spPr>
        </p:pic>
        <p:pic>
          <p:nvPicPr>
            <p:cNvPr id="5" name="object 5"/>
            <p:cNvPicPr/>
            <p:nvPr/>
          </p:nvPicPr>
          <p:blipFill>
            <a:blip r:embed="rId4" cstate="print"/>
            <a:stretch>
              <a:fillRect/>
            </a:stretch>
          </p:blipFill>
          <p:spPr>
            <a:xfrm>
              <a:off x="12501902" y="7055082"/>
              <a:ext cx="2171699" cy="1600199"/>
            </a:xfrm>
            <a:prstGeom prst="rect">
              <a:avLst/>
            </a:prstGeom>
          </p:spPr>
        </p:pic>
      </p:grpSp>
      <p:sp>
        <p:nvSpPr>
          <p:cNvPr id="6" name="object 6"/>
          <p:cNvSpPr txBox="1">
            <a:spLocks noGrp="1"/>
          </p:cNvSpPr>
          <p:nvPr>
            <p:ph type="title"/>
          </p:nvPr>
        </p:nvSpPr>
        <p:spPr>
          <a:xfrm>
            <a:off x="2586894" y="82551"/>
            <a:ext cx="13230225" cy="3225800"/>
          </a:xfrm>
          <a:prstGeom prst="rect">
            <a:avLst/>
          </a:prstGeom>
        </p:spPr>
        <p:txBody>
          <a:bodyPr vert="horz" wrap="square" lIns="0" tIns="12065" rIns="0" bIns="0" rtlCol="0">
            <a:spAutoFit/>
          </a:bodyPr>
          <a:lstStyle/>
          <a:p>
            <a:pPr marL="3738879" marR="5080" indent="-3726815">
              <a:lnSpc>
                <a:spcPct val="116700"/>
              </a:lnSpc>
              <a:spcBef>
                <a:spcPts val="95"/>
              </a:spcBef>
            </a:pPr>
            <a:r>
              <a:rPr spc="190" dirty="0"/>
              <a:t>Classification</a:t>
            </a:r>
            <a:r>
              <a:rPr spc="-340" dirty="0"/>
              <a:t> </a:t>
            </a:r>
            <a:r>
              <a:rPr spc="254" dirty="0"/>
              <a:t>Of</a:t>
            </a:r>
            <a:r>
              <a:rPr spc="-335" dirty="0"/>
              <a:t> </a:t>
            </a:r>
            <a:r>
              <a:rPr spc="60" dirty="0"/>
              <a:t>Spam </a:t>
            </a:r>
            <a:r>
              <a:rPr spc="-2620" dirty="0"/>
              <a:t> </a:t>
            </a:r>
            <a:r>
              <a:rPr spc="200" dirty="0"/>
              <a:t>Messages</a:t>
            </a:r>
          </a:p>
        </p:txBody>
      </p:sp>
      <p:sp>
        <p:nvSpPr>
          <p:cNvPr id="7" name="object 7"/>
          <p:cNvSpPr txBox="1"/>
          <p:nvPr/>
        </p:nvSpPr>
        <p:spPr>
          <a:xfrm>
            <a:off x="598699" y="3674652"/>
            <a:ext cx="9133840" cy="2592070"/>
          </a:xfrm>
          <a:prstGeom prst="rect">
            <a:avLst/>
          </a:prstGeom>
        </p:spPr>
        <p:txBody>
          <a:bodyPr vert="horz" wrap="square" lIns="0" tIns="12700" rIns="0" bIns="0" rtlCol="0">
            <a:spAutoFit/>
          </a:bodyPr>
          <a:lstStyle/>
          <a:p>
            <a:pPr marR="1025525" algn="ctr">
              <a:lnSpc>
                <a:spcPct val="100000"/>
              </a:lnSpc>
              <a:spcBef>
                <a:spcPts val="100"/>
              </a:spcBef>
            </a:pPr>
            <a:r>
              <a:rPr sz="5200" spc="170" dirty="0">
                <a:solidFill>
                  <a:srgbClr val="EDFF5C"/>
                </a:solidFill>
                <a:latin typeface="Tahoma"/>
                <a:cs typeface="Tahoma"/>
              </a:rPr>
              <a:t>Repeated</a:t>
            </a:r>
            <a:r>
              <a:rPr sz="5200" spc="-305" dirty="0">
                <a:solidFill>
                  <a:srgbClr val="EDFF5C"/>
                </a:solidFill>
                <a:latin typeface="Tahoma"/>
                <a:cs typeface="Tahoma"/>
              </a:rPr>
              <a:t> </a:t>
            </a:r>
            <a:r>
              <a:rPr sz="5200" spc="80" dirty="0">
                <a:solidFill>
                  <a:srgbClr val="EDFF5C"/>
                </a:solidFill>
                <a:latin typeface="Tahoma"/>
                <a:cs typeface="Tahoma"/>
              </a:rPr>
              <a:t>Texts</a:t>
            </a:r>
            <a:endParaRPr sz="5200">
              <a:latin typeface="Tahoma"/>
              <a:cs typeface="Tahoma"/>
            </a:endParaRPr>
          </a:p>
          <a:p>
            <a:pPr marL="12700" marR="5080" indent="316865">
              <a:lnSpc>
                <a:spcPct val="115799"/>
              </a:lnSpc>
              <a:spcBef>
                <a:spcPts val="4515"/>
              </a:spcBef>
            </a:pPr>
            <a:r>
              <a:rPr sz="3400" spc="10" dirty="0">
                <a:solidFill>
                  <a:srgbClr val="EDFF5C"/>
                </a:solidFill>
                <a:latin typeface="Tahoma"/>
                <a:cs typeface="Tahoma"/>
              </a:rPr>
              <a:t>Displaying </a:t>
            </a:r>
            <a:r>
              <a:rPr sz="3400" spc="60" dirty="0">
                <a:solidFill>
                  <a:srgbClr val="EDFF5C"/>
                </a:solidFill>
                <a:latin typeface="Tahoma"/>
                <a:cs typeface="Tahoma"/>
              </a:rPr>
              <a:t>the </a:t>
            </a:r>
            <a:r>
              <a:rPr sz="3400" spc="75" dirty="0">
                <a:solidFill>
                  <a:srgbClr val="EDFF5C"/>
                </a:solidFill>
                <a:latin typeface="Tahoma"/>
                <a:cs typeface="Tahoma"/>
              </a:rPr>
              <a:t>repeated </a:t>
            </a:r>
            <a:r>
              <a:rPr sz="3400" spc="25" dirty="0">
                <a:solidFill>
                  <a:srgbClr val="EDFF5C"/>
                </a:solidFill>
                <a:latin typeface="Tahoma"/>
                <a:cs typeface="Tahoma"/>
              </a:rPr>
              <a:t>texts only </a:t>
            </a:r>
            <a:r>
              <a:rPr sz="3400" spc="90" dirty="0">
                <a:solidFill>
                  <a:srgbClr val="EDFF5C"/>
                </a:solidFill>
                <a:latin typeface="Tahoma"/>
                <a:cs typeface="Tahoma"/>
              </a:rPr>
              <a:t>once </a:t>
            </a:r>
            <a:r>
              <a:rPr sz="3400" spc="85" dirty="0">
                <a:solidFill>
                  <a:srgbClr val="EDFF5C"/>
                </a:solidFill>
                <a:latin typeface="Tahoma"/>
                <a:cs typeface="Tahoma"/>
              </a:rPr>
              <a:t>and </a:t>
            </a:r>
            <a:r>
              <a:rPr sz="3400" spc="90" dirty="0">
                <a:solidFill>
                  <a:srgbClr val="EDFF5C"/>
                </a:solidFill>
                <a:latin typeface="Tahoma"/>
                <a:cs typeface="Tahoma"/>
              </a:rPr>
              <a:t> </a:t>
            </a:r>
            <a:r>
              <a:rPr sz="3400" spc="25" dirty="0">
                <a:solidFill>
                  <a:srgbClr val="EDFF5C"/>
                </a:solidFill>
                <a:latin typeface="Tahoma"/>
                <a:cs typeface="Tahoma"/>
              </a:rPr>
              <a:t>marking</a:t>
            </a:r>
            <a:r>
              <a:rPr sz="3400" spc="-185" dirty="0">
                <a:solidFill>
                  <a:srgbClr val="EDFF5C"/>
                </a:solidFill>
                <a:latin typeface="Tahoma"/>
                <a:cs typeface="Tahoma"/>
              </a:rPr>
              <a:t> </a:t>
            </a:r>
            <a:r>
              <a:rPr sz="3400" spc="60" dirty="0">
                <a:solidFill>
                  <a:srgbClr val="EDFF5C"/>
                </a:solidFill>
                <a:latin typeface="Tahoma"/>
                <a:cs typeface="Tahoma"/>
              </a:rPr>
              <a:t>the</a:t>
            </a:r>
            <a:r>
              <a:rPr sz="3400" spc="-185" dirty="0">
                <a:solidFill>
                  <a:srgbClr val="EDFF5C"/>
                </a:solidFill>
                <a:latin typeface="Tahoma"/>
                <a:cs typeface="Tahoma"/>
              </a:rPr>
              <a:t> </a:t>
            </a:r>
            <a:r>
              <a:rPr sz="3400" spc="80" dirty="0">
                <a:solidFill>
                  <a:srgbClr val="EDFF5C"/>
                </a:solidFill>
                <a:latin typeface="Tahoma"/>
                <a:cs typeface="Tahoma"/>
              </a:rPr>
              <a:t>other</a:t>
            </a:r>
            <a:r>
              <a:rPr sz="3400" spc="-180" dirty="0">
                <a:solidFill>
                  <a:srgbClr val="EDFF5C"/>
                </a:solidFill>
                <a:latin typeface="Tahoma"/>
                <a:cs typeface="Tahoma"/>
              </a:rPr>
              <a:t> </a:t>
            </a:r>
            <a:r>
              <a:rPr sz="3400" spc="75" dirty="0">
                <a:solidFill>
                  <a:srgbClr val="EDFF5C"/>
                </a:solidFill>
                <a:latin typeface="Tahoma"/>
                <a:cs typeface="Tahoma"/>
              </a:rPr>
              <a:t>repeated</a:t>
            </a:r>
            <a:r>
              <a:rPr sz="3400" spc="-185" dirty="0">
                <a:solidFill>
                  <a:srgbClr val="EDFF5C"/>
                </a:solidFill>
                <a:latin typeface="Tahoma"/>
                <a:cs typeface="Tahoma"/>
              </a:rPr>
              <a:t> </a:t>
            </a:r>
            <a:r>
              <a:rPr sz="3400" spc="45" dirty="0">
                <a:solidFill>
                  <a:srgbClr val="EDFF5C"/>
                </a:solidFill>
                <a:latin typeface="Tahoma"/>
                <a:cs typeface="Tahoma"/>
              </a:rPr>
              <a:t>messages</a:t>
            </a:r>
            <a:r>
              <a:rPr sz="3400" spc="-185" dirty="0">
                <a:solidFill>
                  <a:srgbClr val="EDFF5C"/>
                </a:solidFill>
                <a:latin typeface="Tahoma"/>
                <a:cs typeface="Tahoma"/>
              </a:rPr>
              <a:t> </a:t>
            </a:r>
            <a:r>
              <a:rPr sz="3400" spc="35" dirty="0">
                <a:solidFill>
                  <a:srgbClr val="EDFF5C"/>
                </a:solidFill>
                <a:latin typeface="Tahoma"/>
                <a:cs typeface="Tahoma"/>
              </a:rPr>
              <a:t>as</a:t>
            </a:r>
            <a:r>
              <a:rPr sz="3400" spc="-180" dirty="0">
                <a:solidFill>
                  <a:srgbClr val="EDFF5C"/>
                </a:solidFill>
                <a:latin typeface="Tahoma"/>
                <a:cs typeface="Tahoma"/>
              </a:rPr>
              <a:t> </a:t>
            </a:r>
            <a:r>
              <a:rPr sz="3400" spc="85" dirty="0">
                <a:solidFill>
                  <a:srgbClr val="EDFF5C"/>
                </a:solidFill>
                <a:latin typeface="Tahoma"/>
                <a:cs typeface="Tahoma"/>
              </a:rPr>
              <a:t>spam</a:t>
            </a:r>
            <a:endParaRPr sz="3400">
              <a:latin typeface="Tahoma"/>
              <a:cs typeface="Tahoma"/>
            </a:endParaRPr>
          </a:p>
        </p:txBody>
      </p:sp>
      <p:sp>
        <p:nvSpPr>
          <p:cNvPr id="8" name="object 8"/>
          <p:cNvSpPr txBox="1"/>
          <p:nvPr/>
        </p:nvSpPr>
        <p:spPr>
          <a:xfrm>
            <a:off x="8269724" y="8638679"/>
            <a:ext cx="8108315" cy="543560"/>
          </a:xfrm>
          <a:prstGeom prst="rect">
            <a:avLst/>
          </a:prstGeom>
        </p:spPr>
        <p:txBody>
          <a:bodyPr vert="horz" wrap="square" lIns="0" tIns="12700" rIns="0" bIns="0" rtlCol="0">
            <a:spAutoFit/>
          </a:bodyPr>
          <a:lstStyle/>
          <a:p>
            <a:pPr marL="12700">
              <a:lnSpc>
                <a:spcPct val="100000"/>
              </a:lnSpc>
              <a:spcBef>
                <a:spcPts val="100"/>
              </a:spcBef>
            </a:pPr>
            <a:r>
              <a:rPr sz="3400" spc="35" dirty="0">
                <a:solidFill>
                  <a:srgbClr val="FF904D"/>
                </a:solidFill>
                <a:latin typeface="Tahoma"/>
                <a:cs typeface="Tahoma"/>
              </a:rPr>
              <a:t>Categorize</a:t>
            </a:r>
            <a:r>
              <a:rPr sz="3400" spc="-180" dirty="0">
                <a:solidFill>
                  <a:srgbClr val="FF904D"/>
                </a:solidFill>
                <a:latin typeface="Tahoma"/>
                <a:cs typeface="Tahoma"/>
              </a:rPr>
              <a:t> </a:t>
            </a:r>
            <a:r>
              <a:rPr sz="3400" spc="60" dirty="0">
                <a:solidFill>
                  <a:srgbClr val="FF904D"/>
                </a:solidFill>
                <a:latin typeface="Tahoma"/>
                <a:cs typeface="Tahoma"/>
              </a:rPr>
              <a:t>the</a:t>
            </a:r>
            <a:r>
              <a:rPr sz="3400" spc="-180" dirty="0">
                <a:solidFill>
                  <a:srgbClr val="FF904D"/>
                </a:solidFill>
                <a:latin typeface="Tahoma"/>
                <a:cs typeface="Tahoma"/>
              </a:rPr>
              <a:t> </a:t>
            </a:r>
            <a:r>
              <a:rPr sz="3400" spc="80" dirty="0">
                <a:solidFill>
                  <a:srgbClr val="FF904D"/>
                </a:solidFill>
                <a:latin typeface="Tahoma"/>
                <a:cs typeface="Tahoma"/>
              </a:rPr>
              <a:t>other</a:t>
            </a:r>
            <a:r>
              <a:rPr sz="3400" spc="-175" dirty="0">
                <a:solidFill>
                  <a:srgbClr val="FF904D"/>
                </a:solidFill>
                <a:latin typeface="Tahoma"/>
                <a:cs typeface="Tahoma"/>
              </a:rPr>
              <a:t> </a:t>
            </a:r>
            <a:r>
              <a:rPr sz="3400" spc="80" dirty="0">
                <a:solidFill>
                  <a:srgbClr val="FF904D"/>
                </a:solidFill>
                <a:latin typeface="Tahoma"/>
                <a:cs typeface="Tahoma"/>
              </a:rPr>
              <a:t>2</a:t>
            </a:r>
            <a:r>
              <a:rPr sz="3400" spc="-180" dirty="0">
                <a:solidFill>
                  <a:srgbClr val="FF904D"/>
                </a:solidFill>
                <a:latin typeface="Tahoma"/>
                <a:cs typeface="Tahoma"/>
              </a:rPr>
              <a:t> </a:t>
            </a:r>
            <a:r>
              <a:rPr sz="3400" spc="45" dirty="0">
                <a:solidFill>
                  <a:srgbClr val="FF904D"/>
                </a:solidFill>
                <a:latin typeface="Tahoma"/>
                <a:cs typeface="Tahoma"/>
              </a:rPr>
              <a:t>messages</a:t>
            </a:r>
            <a:r>
              <a:rPr sz="3400" spc="-175" dirty="0">
                <a:solidFill>
                  <a:srgbClr val="FF904D"/>
                </a:solidFill>
                <a:latin typeface="Tahoma"/>
                <a:cs typeface="Tahoma"/>
              </a:rPr>
              <a:t> </a:t>
            </a:r>
            <a:r>
              <a:rPr sz="3400" spc="35" dirty="0">
                <a:solidFill>
                  <a:srgbClr val="FF904D"/>
                </a:solidFill>
                <a:latin typeface="Tahoma"/>
                <a:cs typeface="Tahoma"/>
              </a:rPr>
              <a:t>as</a:t>
            </a:r>
            <a:r>
              <a:rPr sz="3400" spc="-180" dirty="0">
                <a:solidFill>
                  <a:srgbClr val="FF904D"/>
                </a:solidFill>
                <a:latin typeface="Tahoma"/>
                <a:cs typeface="Tahoma"/>
              </a:rPr>
              <a:t> </a:t>
            </a:r>
            <a:r>
              <a:rPr sz="3400" spc="85" dirty="0">
                <a:solidFill>
                  <a:srgbClr val="FF904D"/>
                </a:solidFill>
                <a:latin typeface="Tahoma"/>
                <a:cs typeface="Tahoma"/>
              </a:rPr>
              <a:t>spam</a:t>
            </a:r>
            <a:endParaRPr sz="340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682424" y="3222103"/>
            <a:ext cx="3862727" cy="3690107"/>
          </a:xfrm>
          <a:prstGeom prst="rect">
            <a:avLst/>
          </a:prstGeom>
        </p:spPr>
      </p:pic>
      <p:pic>
        <p:nvPicPr>
          <p:cNvPr id="3" name="object 3"/>
          <p:cNvPicPr/>
          <p:nvPr/>
        </p:nvPicPr>
        <p:blipFill>
          <a:blip r:embed="rId3" cstate="print"/>
          <a:stretch>
            <a:fillRect/>
          </a:stretch>
        </p:blipFill>
        <p:spPr>
          <a:xfrm>
            <a:off x="3659042" y="3626759"/>
            <a:ext cx="2789471" cy="2610491"/>
          </a:xfrm>
          <a:prstGeom prst="rect">
            <a:avLst/>
          </a:prstGeom>
        </p:spPr>
      </p:pic>
      <p:pic>
        <p:nvPicPr>
          <p:cNvPr id="4" name="object 4"/>
          <p:cNvPicPr/>
          <p:nvPr/>
        </p:nvPicPr>
        <p:blipFill>
          <a:blip r:embed="rId4" cstate="print"/>
          <a:stretch>
            <a:fillRect/>
          </a:stretch>
        </p:blipFill>
        <p:spPr>
          <a:xfrm>
            <a:off x="11153145" y="3075021"/>
            <a:ext cx="4093097" cy="4142796"/>
          </a:xfrm>
          <a:prstGeom prst="rect">
            <a:avLst/>
          </a:prstGeom>
        </p:spPr>
      </p:pic>
      <p:pic>
        <p:nvPicPr>
          <p:cNvPr id="5" name="object 5"/>
          <p:cNvPicPr/>
          <p:nvPr/>
        </p:nvPicPr>
        <p:blipFill>
          <a:blip r:embed="rId5" cstate="print"/>
          <a:stretch>
            <a:fillRect/>
          </a:stretch>
        </p:blipFill>
        <p:spPr>
          <a:xfrm>
            <a:off x="0" y="2535099"/>
            <a:ext cx="3459137" cy="4234629"/>
          </a:xfrm>
          <a:prstGeom prst="rect">
            <a:avLst/>
          </a:prstGeom>
        </p:spPr>
      </p:pic>
      <p:pic>
        <p:nvPicPr>
          <p:cNvPr id="6" name="object 6"/>
          <p:cNvPicPr/>
          <p:nvPr/>
        </p:nvPicPr>
        <p:blipFill>
          <a:blip r:embed="rId6" cstate="print"/>
          <a:stretch>
            <a:fillRect/>
          </a:stretch>
        </p:blipFill>
        <p:spPr>
          <a:xfrm>
            <a:off x="13703895" y="5294824"/>
            <a:ext cx="4584104" cy="4739096"/>
          </a:xfrm>
          <a:prstGeom prst="rect">
            <a:avLst/>
          </a:prstGeom>
        </p:spPr>
      </p:pic>
      <p:sp>
        <p:nvSpPr>
          <p:cNvPr id="7" name="object 7"/>
          <p:cNvSpPr txBox="1">
            <a:spLocks noGrp="1"/>
          </p:cNvSpPr>
          <p:nvPr>
            <p:ph type="title"/>
          </p:nvPr>
        </p:nvSpPr>
        <p:spPr>
          <a:prstGeom prst="rect">
            <a:avLst/>
          </a:prstGeom>
        </p:spPr>
        <p:txBody>
          <a:bodyPr vert="horz" wrap="square" lIns="0" tIns="12065" rIns="0" bIns="0" rtlCol="0">
            <a:spAutoFit/>
          </a:bodyPr>
          <a:lstStyle/>
          <a:p>
            <a:pPr marL="855980" marR="5080" indent="-843915">
              <a:lnSpc>
                <a:spcPct val="116700"/>
              </a:lnSpc>
              <a:spcBef>
                <a:spcPts val="95"/>
              </a:spcBef>
            </a:pPr>
            <a:r>
              <a:rPr spc="229" dirty="0"/>
              <a:t>Abusive</a:t>
            </a:r>
            <a:r>
              <a:rPr spc="-330" dirty="0"/>
              <a:t> </a:t>
            </a:r>
            <a:r>
              <a:rPr spc="200" dirty="0"/>
              <a:t>Messages</a:t>
            </a:r>
            <a:r>
              <a:rPr spc="-325" dirty="0"/>
              <a:t> </a:t>
            </a:r>
            <a:r>
              <a:rPr spc="250" dirty="0"/>
              <a:t>And </a:t>
            </a:r>
            <a:r>
              <a:rPr spc="-2620" dirty="0"/>
              <a:t> </a:t>
            </a:r>
            <a:r>
              <a:rPr spc="135" dirty="0"/>
              <a:t>Sarcastic</a:t>
            </a:r>
            <a:r>
              <a:rPr spc="-315" dirty="0"/>
              <a:t> </a:t>
            </a:r>
            <a:r>
              <a:rPr spc="200" dirty="0"/>
              <a:t>Messages</a:t>
            </a:r>
          </a:p>
        </p:txBody>
      </p:sp>
      <p:sp>
        <p:nvSpPr>
          <p:cNvPr id="8" name="object 8"/>
          <p:cNvSpPr txBox="1"/>
          <p:nvPr/>
        </p:nvSpPr>
        <p:spPr>
          <a:xfrm>
            <a:off x="2709360" y="6914276"/>
            <a:ext cx="9725660" cy="3025775"/>
          </a:xfrm>
          <a:prstGeom prst="rect">
            <a:avLst/>
          </a:prstGeom>
        </p:spPr>
        <p:txBody>
          <a:bodyPr vert="horz" wrap="square" lIns="0" tIns="12700" rIns="0" bIns="0" rtlCol="0">
            <a:spAutoFit/>
          </a:bodyPr>
          <a:lstStyle/>
          <a:p>
            <a:pPr marL="12065" marR="5080" indent="-112395" algn="ctr">
              <a:lnSpc>
                <a:spcPct val="115799"/>
              </a:lnSpc>
              <a:spcBef>
                <a:spcPts val="100"/>
              </a:spcBef>
              <a:tabLst>
                <a:tab pos="5184140" algn="l"/>
                <a:tab pos="6845300" algn="l"/>
              </a:tabLst>
            </a:pPr>
            <a:r>
              <a:rPr sz="3400" spc="-10" dirty="0">
                <a:solidFill>
                  <a:srgbClr val="EDFF5C"/>
                </a:solidFill>
                <a:latin typeface="Tahoma"/>
                <a:cs typeface="Tahoma"/>
              </a:rPr>
              <a:t>All</a:t>
            </a:r>
            <a:r>
              <a:rPr sz="3400" spc="-170" dirty="0">
                <a:solidFill>
                  <a:srgbClr val="EDFF5C"/>
                </a:solidFill>
                <a:latin typeface="Tahoma"/>
                <a:cs typeface="Tahoma"/>
              </a:rPr>
              <a:t> </a:t>
            </a:r>
            <a:r>
              <a:rPr sz="3400" spc="60" dirty="0">
                <a:solidFill>
                  <a:srgbClr val="EDFF5C"/>
                </a:solidFill>
                <a:latin typeface="Tahoma"/>
                <a:cs typeface="Tahoma"/>
              </a:rPr>
              <a:t>the</a:t>
            </a:r>
            <a:r>
              <a:rPr sz="3400" spc="-170" dirty="0">
                <a:solidFill>
                  <a:srgbClr val="EDFF5C"/>
                </a:solidFill>
                <a:latin typeface="Tahoma"/>
                <a:cs typeface="Tahoma"/>
              </a:rPr>
              <a:t> </a:t>
            </a:r>
            <a:r>
              <a:rPr sz="3400" spc="45" dirty="0">
                <a:solidFill>
                  <a:srgbClr val="EDFF5C"/>
                </a:solidFill>
                <a:latin typeface="Tahoma"/>
                <a:cs typeface="Tahoma"/>
              </a:rPr>
              <a:t>messsages</a:t>
            </a:r>
            <a:r>
              <a:rPr sz="3400" spc="-170" dirty="0">
                <a:solidFill>
                  <a:srgbClr val="EDFF5C"/>
                </a:solidFill>
                <a:latin typeface="Tahoma"/>
                <a:cs typeface="Tahoma"/>
              </a:rPr>
              <a:t> </a:t>
            </a:r>
            <a:r>
              <a:rPr sz="3400" spc="25" dirty="0">
                <a:solidFill>
                  <a:srgbClr val="EDFF5C"/>
                </a:solidFill>
                <a:latin typeface="Tahoma"/>
                <a:cs typeface="Tahoma"/>
              </a:rPr>
              <a:t>that</a:t>
            </a:r>
            <a:r>
              <a:rPr sz="3400" spc="-170" dirty="0">
                <a:solidFill>
                  <a:srgbClr val="EDFF5C"/>
                </a:solidFill>
                <a:latin typeface="Tahoma"/>
                <a:cs typeface="Tahoma"/>
              </a:rPr>
              <a:t> </a:t>
            </a:r>
            <a:r>
              <a:rPr sz="3400" spc="60" dirty="0">
                <a:solidFill>
                  <a:srgbClr val="EDFF5C"/>
                </a:solidFill>
                <a:latin typeface="Tahoma"/>
                <a:cs typeface="Tahoma"/>
              </a:rPr>
              <a:t>are	</a:t>
            </a:r>
            <a:r>
              <a:rPr sz="3400" spc="35" dirty="0">
                <a:solidFill>
                  <a:srgbClr val="EDFF5C"/>
                </a:solidFill>
                <a:latin typeface="Tahoma"/>
                <a:cs typeface="Tahoma"/>
              </a:rPr>
              <a:t>abusive </a:t>
            </a:r>
            <a:r>
              <a:rPr sz="3400" spc="85" dirty="0">
                <a:solidFill>
                  <a:srgbClr val="EDFF5C"/>
                </a:solidFill>
                <a:latin typeface="Tahoma"/>
                <a:cs typeface="Tahoma"/>
              </a:rPr>
              <a:t>and </a:t>
            </a:r>
            <a:r>
              <a:rPr sz="3400" spc="35" dirty="0">
                <a:solidFill>
                  <a:srgbClr val="EDFF5C"/>
                </a:solidFill>
                <a:latin typeface="Tahoma"/>
                <a:cs typeface="Tahoma"/>
              </a:rPr>
              <a:t>sarcastic </a:t>
            </a:r>
            <a:r>
              <a:rPr sz="3400" spc="40" dirty="0">
                <a:solidFill>
                  <a:srgbClr val="EDFF5C"/>
                </a:solidFill>
                <a:latin typeface="Tahoma"/>
                <a:cs typeface="Tahoma"/>
              </a:rPr>
              <a:t> </a:t>
            </a:r>
            <a:r>
              <a:rPr sz="3400" spc="50" dirty="0">
                <a:solidFill>
                  <a:srgbClr val="EDFF5C"/>
                </a:solidFill>
                <a:latin typeface="Tahoma"/>
                <a:cs typeface="Tahoma"/>
              </a:rPr>
              <a:t>coming</a:t>
            </a:r>
            <a:r>
              <a:rPr sz="3400" spc="-175" dirty="0">
                <a:solidFill>
                  <a:srgbClr val="EDFF5C"/>
                </a:solidFill>
                <a:latin typeface="Tahoma"/>
                <a:cs typeface="Tahoma"/>
              </a:rPr>
              <a:t> </a:t>
            </a:r>
            <a:r>
              <a:rPr sz="3400" spc="75" dirty="0">
                <a:solidFill>
                  <a:srgbClr val="EDFF5C"/>
                </a:solidFill>
                <a:latin typeface="Tahoma"/>
                <a:cs typeface="Tahoma"/>
              </a:rPr>
              <a:t>from</a:t>
            </a:r>
            <a:r>
              <a:rPr sz="3400" spc="-170" dirty="0">
                <a:solidFill>
                  <a:srgbClr val="EDFF5C"/>
                </a:solidFill>
                <a:latin typeface="Tahoma"/>
                <a:cs typeface="Tahoma"/>
              </a:rPr>
              <a:t> </a:t>
            </a:r>
            <a:r>
              <a:rPr sz="3400" spc="60" dirty="0">
                <a:solidFill>
                  <a:srgbClr val="EDFF5C"/>
                </a:solidFill>
                <a:latin typeface="Tahoma"/>
                <a:cs typeface="Tahoma"/>
              </a:rPr>
              <a:t>the</a:t>
            </a:r>
            <a:r>
              <a:rPr sz="3400" spc="-170" dirty="0">
                <a:solidFill>
                  <a:srgbClr val="EDFF5C"/>
                </a:solidFill>
                <a:latin typeface="Tahoma"/>
                <a:cs typeface="Tahoma"/>
              </a:rPr>
              <a:t> </a:t>
            </a:r>
            <a:r>
              <a:rPr sz="3400" spc="55" dirty="0">
                <a:solidFill>
                  <a:srgbClr val="EDFF5C"/>
                </a:solidFill>
                <a:latin typeface="Tahoma"/>
                <a:cs typeface="Tahoma"/>
              </a:rPr>
              <a:t>unkown</a:t>
            </a:r>
            <a:r>
              <a:rPr sz="3400" spc="-170" dirty="0">
                <a:solidFill>
                  <a:srgbClr val="EDFF5C"/>
                </a:solidFill>
                <a:latin typeface="Tahoma"/>
                <a:cs typeface="Tahoma"/>
              </a:rPr>
              <a:t> </a:t>
            </a:r>
            <a:r>
              <a:rPr sz="3400" spc="50" dirty="0">
                <a:solidFill>
                  <a:srgbClr val="EDFF5C"/>
                </a:solidFill>
                <a:latin typeface="Tahoma"/>
                <a:cs typeface="Tahoma"/>
              </a:rPr>
              <a:t>contacts	</a:t>
            </a:r>
            <a:r>
              <a:rPr sz="3400" spc="90" dirty="0">
                <a:solidFill>
                  <a:srgbClr val="EDFF5C"/>
                </a:solidFill>
                <a:latin typeface="Tahoma"/>
                <a:cs typeface="Tahoma"/>
              </a:rPr>
              <a:t>should </a:t>
            </a:r>
            <a:r>
              <a:rPr sz="3400" spc="105" dirty="0">
                <a:solidFill>
                  <a:srgbClr val="EDFF5C"/>
                </a:solidFill>
                <a:latin typeface="Tahoma"/>
                <a:cs typeface="Tahoma"/>
              </a:rPr>
              <a:t>be </a:t>
            </a:r>
            <a:r>
              <a:rPr sz="3400" spc="110" dirty="0">
                <a:solidFill>
                  <a:srgbClr val="EDFF5C"/>
                </a:solidFill>
                <a:latin typeface="Tahoma"/>
                <a:cs typeface="Tahoma"/>
              </a:rPr>
              <a:t> </a:t>
            </a:r>
            <a:r>
              <a:rPr sz="3400" spc="140" dirty="0">
                <a:solidFill>
                  <a:srgbClr val="EDFF5C"/>
                </a:solidFill>
                <a:latin typeface="Tahoma"/>
                <a:cs typeface="Tahoma"/>
              </a:rPr>
              <a:t>m</a:t>
            </a:r>
            <a:r>
              <a:rPr sz="3400" spc="10" dirty="0">
                <a:solidFill>
                  <a:srgbClr val="EDFF5C"/>
                </a:solidFill>
                <a:latin typeface="Tahoma"/>
                <a:cs typeface="Tahoma"/>
              </a:rPr>
              <a:t>a</a:t>
            </a:r>
            <a:r>
              <a:rPr sz="3400" spc="90" dirty="0">
                <a:solidFill>
                  <a:srgbClr val="EDFF5C"/>
                </a:solidFill>
                <a:latin typeface="Tahoma"/>
                <a:cs typeface="Tahoma"/>
              </a:rPr>
              <a:t>r</a:t>
            </a:r>
            <a:r>
              <a:rPr sz="3400" spc="-55" dirty="0">
                <a:solidFill>
                  <a:srgbClr val="EDFF5C"/>
                </a:solidFill>
                <a:latin typeface="Tahoma"/>
                <a:cs typeface="Tahoma"/>
              </a:rPr>
              <a:t>k</a:t>
            </a:r>
            <a:r>
              <a:rPr sz="3400" spc="70" dirty="0">
                <a:solidFill>
                  <a:srgbClr val="EDFF5C"/>
                </a:solidFill>
                <a:latin typeface="Tahoma"/>
                <a:cs typeface="Tahoma"/>
              </a:rPr>
              <a:t>e</a:t>
            </a:r>
            <a:r>
              <a:rPr sz="3400" spc="140" dirty="0">
                <a:solidFill>
                  <a:srgbClr val="EDFF5C"/>
                </a:solidFill>
                <a:latin typeface="Tahoma"/>
                <a:cs typeface="Tahoma"/>
              </a:rPr>
              <a:t>d</a:t>
            </a:r>
            <a:r>
              <a:rPr sz="3400" spc="-180" dirty="0">
                <a:solidFill>
                  <a:srgbClr val="EDFF5C"/>
                </a:solidFill>
                <a:latin typeface="Tahoma"/>
                <a:cs typeface="Tahoma"/>
              </a:rPr>
              <a:t> </a:t>
            </a:r>
            <a:r>
              <a:rPr sz="3400" spc="10" dirty="0">
                <a:solidFill>
                  <a:srgbClr val="EDFF5C"/>
                </a:solidFill>
                <a:latin typeface="Tahoma"/>
                <a:cs typeface="Tahoma"/>
              </a:rPr>
              <a:t>a</a:t>
            </a:r>
            <a:r>
              <a:rPr sz="3400" spc="65" dirty="0">
                <a:solidFill>
                  <a:srgbClr val="EDFF5C"/>
                </a:solidFill>
                <a:latin typeface="Tahoma"/>
                <a:cs typeface="Tahoma"/>
              </a:rPr>
              <a:t>s</a:t>
            </a:r>
            <a:r>
              <a:rPr sz="3400" spc="-180" dirty="0">
                <a:solidFill>
                  <a:srgbClr val="EDFF5C"/>
                </a:solidFill>
                <a:latin typeface="Tahoma"/>
                <a:cs typeface="Tahoma"/>
              </a:rPr>
              <a:t> </a:t>
            </a:r>
            <a:r>
              <a:rPr sz="3400" spc="60" dirty="0">
                <a:solidFill>
                  <a:srgbClr val="EDFF5C"/>
                </a:solidFill>
                <a:latin typeface="Tahoma"/>
                <a:cs typeface="Tahoma"/>
              </a:rPr>
              <a:t>s</a:t>
            </a:r>
            <a:r>
              <a:rPr sz="3400" spc="135" dirty="0">
                <a:solidFill>
                  <a:srgbClr val="EDFF5C"/>
                </a:solidFill>
                <a:latin typeface="Tahoma"/>
                <a:cs typeface="Tahoma"/>
              </a:rPr>
              <a:t>p</a:t>
            </a:r>
            <a:r>
              <a:rPr sz="3400" spc="10" dirty="0">
                <a:solidFill>
                  <a:srgbClr val="EDFF5C"/>
                </a:solidFill>
                <a:latin typeface="Tahoma"/>
                <a:cs typeface="Tahoma"/>
              </a:rPr>
              <a:t>a</a:t>
            </a:r>
            <a:r>
              <a:rPr sz="3400" spc="145" dirty="0">
                <a:solidFill>
                  <a:srgbClr val="EDFF5C"/>
                </a:solidFill>
                <a:latin typeface="Tahoma"/>
                <a:cs typeface="Tahoma"/>
              </a:rPr>
              <a:t>m</a:t>
            </a:r>
            <a:r>
              <a:rPr sz="3400" spc="-180" dirty="0">
                <a:solidFill>
                  <a:srgbClr val="EDFF5C"/>
                </a:solidFill>
                <a:latin typeface="Tahoma"/>
                <a:cs typeface="Tahoma"/>
              </a:rPr>
              <a:t> </a:t>
            </a:r>
            <a:r>
              <a:rPr sz="3400" spc="-225" dirty="0">
                <a:solidFill>
                  <a:srgbClr val="EDFF5C"/>
                </a:solidFill>
                <a:latin typeface="Tahoma"/>
                <a:cs typeface="Tahoma"/>
              </a:rPr>
              <a:t>.</a:t>
            </a:r>
            <a:r>
              <a:rPr sz="3400" spc="-180" dirty="0">
                <a:solidFill>
                  <a:srgbClr val="EDFF5C"/>
                </a:solidFill>
                <a:latin typeface="Tahoma"/>
                <a:cs typeface="Tahoma"/>
              </a:rPr>
              <a:t> </a:t>
            </a:r>
            <a:r>
              <a:rPr sz="3400" spc="-40" dirty="0">
                <a:solidFill>
                  <a:srgbClr val="EDFF5C"/>
                </a:solidFill>
                <a:latin typeface="Tahoma"/>
                <a:cs typeface="Tahoma"/>
              </a:rPr>
              <a:t>E</a:t>
            </a:r>
            <a:r>
              <a:rPr sz="3400" spc="-140" dirty="0">
                <a:solidFill>
                  <a:srgbClr val="EDFF5C"/>
                </a:solidFill>
                <a:latin typeface="Tahoma"/>
                <a:cs typeface="Tahoma"/>
              </a:rPr>
              <a:t>v</a:t>
            </a:r>
            <a:r>
              <a:rPr sz="3400" spc="70" dirty="0">
                <a:solidFill>
                  <a:srgbClr val="EDFF5C"/>
                </a:solidFill>
                <a:latin typeface="Tahoma"/>
                <a:cs typeface="Tahoma"/>
              </a:rPr>
              <a:t>e</a:t>
            </a:r>
            <a:r>
              <a:rPr sz="3400" spc="105" dirty="0">
                <a:solidFill>
                  <a:srgbClr val="EDFF5C"/>
                </a:solidFill>
                <a:latin typeface="Tahoma"/>
                <a:cs typeface="Tahoma"/>
              </a:rPr>
              <a:t>n</a:t>
            </a:r>
            <a:r>
              <a:rPr sz="3400" spc="-180" dirty="0">
                <a:solidFill>
                  <a:srgbClr val="EDFF5C"/>
                </a:solidFill>
                <a:latin typeface="Tahoma"/>
                <a:cs typeface="Tahoma"/>
              </a:rPr>
              <a:t> </a:t>
            </a:r>
            <a:r>
              <a:rPr sz="3400" spc="140" dirty="0">
                <a:solidFill>
                  <a:srgbClr val="EDFF5C"/>
                </a:solidFill>
                <a:latin typeface="Tahoma"/>
                <a:cs typeface="Tahoma"/>
              </a:rPr>
              <a:t>m</a:t>
            </a:r>
            <a:r>
              <a:rPr sz="3400" spc="70" dirty="0">
                <a:solidFill>
                  <a:srgbClr val="EDFF5C"/>
                </a:solidFill>
                <a:latin typeface="Tahoma"/>
                <a:cs typeface="Tahoma"/>
              </a:rPr>
              <a:t>e</a:t>
            </a:r>
            <a:r>
              <a:rPr sz="3400" spc="60" dirty="0">
                <a:solidFill>
                  <a:srgbClr val="EDFF5C"/>
                </a:solidFill>
                <a:latin typeface="Tahoma"/>
                <a:cs typeface="Tahoma"/>
              </a:rPr>
              <a:t>ss</a:t>
            </a:r>
            <a:r>
              <a:rPr sz="3400" spc="10" dirty="0">
                <a:solidFill>
                  <a:srgbClr val="EDFF5C"/>
                </a:solidFill>
                <a:latin typeface="Tahoma"/>
                <a:cs typeface="Tahoma"/>
              </a:rPr>
              <a:t>a</a:t>
            </a:r>
            <a:r>
              <a:rPr sz="3400" spc="-110" dirty="0">
                <a:solidFill>
                  <a:srgbClr val="EDFF5C"/>
                </a:solidFill>
                <a:latin typeface="Tahoma"/>
                <a:cs typeface="Tahoma"/>
              </a:rPr>
              <a:t>g</a:t>
            </a:r>
            <a:r>
              <a:rPr sz="3400" spc="70" dirty="0">
                <a:solidFill>
                  <a:srgbClr val="EDFF5C"/>
                </a:solidFill>
                <a:latin typeface="Tahoma"/>
                <a:cs typeface="Tahoma"/>
              </a:rPr>
              <a:t>e</a:t>
            </a:r>
            <a:r>
              <a:rPr sz="3400" spc="65" dirty="0">
                <a:solidFill>
                  <a:srgbClr val="EDFF5C"/>
                </a:solidFill>
                <a:latin typeface="Tahoma"/>
                <a:cs typeface="Tahoma"/>
              </a:rPr>
              <a:t>s</a:t>
            </a:r>
            <a:r>
              <a:rPr sz="3400" spc="-180" dirty="0">
                <a:solidFill>
                  <a:srgbClr val="EDFF5C"/>
                </a:solidFill>
                <a:latin typeface="Tahoma"/>
                <a:cs typeface="Tahoma"/>
              </a:rPr>
              <a:t> </a:t>
            </a:r>
            <a:r>
              <a:rPr sz="3400" dirty="0">
                <a:solidFill>
                  <a:srgbClr val="EDFF5C"/>
                </a:solidFill>
                <a:latin typeface="Tahoma"/>
                <a:cs typeface="Tahoma"/>
              </a:rPr>
              <a:t>t</a:t>
            </a:r>
            <a:r>
              <a:rPr sz="3400" spc="100" dirty="0">
                <a:solidFill>
                  <a:srgbClr val="EDFF5C"/>
                </a:solidFill>
                <a:latin typeface="Tahoma"/>
                <a:cs typeface="Tahoma"/>
              </a:rPr>
              <a:t>h</a:t>
            </a:r>
            <a:r>
              <a:rPr sz="3400" spc="10" dirty="0">
                <a:solidFill>
                  <a:srgbClr val="EDFF5C"/>
                </a:solidFill>
                <a:latin typeface="Tahoma"/>
                <a:cs typeface="Tahoma"/>
              </a:rPr>
              <a:t>a</a:t>
            </a:r>
            <a:r>
              <a:rPr sz="3400" dirty="0">
                <a:solidFill>
                  <a:srgbClr val="EDFF5C"/>
                </a:solidFill>
                <a:latin typeface="Tahoma"/>
                <a:cs typeface="Tahoma"/>
              </a:rPr>
              <a:t>t</a:t>
            </a:r>
            <a:r>
              <a:rPr sz="3400" spc="-180" dirty="0">
                <a:solidFill>
                  <a:srgbClr val="EDFF5C"/>
                </a:solidFill>
                <a:latin typeface="Tahoma"/>
                <a:cs typeface="Tahoma"/>
              </a:rPr>
              <a:t> </a:t>
            </a:r>
            <a:r>
              <a:rPr sz="3400" spc="10" dirty="0">
                <a:solidFill>
                  <a:srgbClr val="EDFF5C"/>
                </a:solidFill>
                <a:latin typeface="Tahoma"/>
                <a:cs typeface="Tahoma"/>
              </a:rPr>
              <a:t>a</a:t>
            </a:r>
            <a:r>
              <a:rPr sz="3400" spc="90" dirty="0">
                <a:solidFill>
                  <a:srgbClr val="EDFF5C"/>
                </a:solidFill>
                <a:latin typeface="Tahoma"/>
                <a:cs typeface="Tahoma"/>
              </a:rPr>
              <a:t>r</a:t>
            </a:r>
            <a:r>
              <a:rPr sz="3400" spc="75" dirty="0">
                <a:solidFill>
                  <a:srgbClr val="EDFF5C"/>
                </a:solidFill>
                <a:latin typeface="Tahoma"/>
                <a:cs typeface="Tahoma"/>
              </a:rPr>
              <a:t>e</a:t>
            </a:r>
            <a:r>
              <a:rPr sz="3400" spc="-180" dirty="0">
                <a:solidFill>
                  <a:srgbClr val="EDFF5C"/>
                </a:solidFill>
                <a:latin typeface="Tahoma"/>
                <a:cs typeface="Tahoma"/>
              </a:rPr>
              <a:t> </a:t>
            </a:r>
            <a:r>
              <a:rPr sz="3400" spc="10" dirty="0">
                <a:solidFill>
                  <a:srgbClr val="EDFF5C"/>
                </a:solidFill>
                <a:latin typeface="Tahoma"/>
                <a:cs typeface="Tahoma"/>
              </a:rPr>
              <a:t>a</a:t>
            </a:r>
            <a:r>
              <a:rPr sz="3400" spc="135" dirty="0">
                <a:solidFill>
                  <a:srgbClr val="EDFF5C"/>
                </a:solidFill>
                <a:latin typeface="Tahoma"/>
                <a:cs typeface="Tahoma"/>
              </a:rPr>
              <a:t>b</a:t>
            </a:r>
            <a:r>
              <a:rPr sz="3400" spc="100" dirty="0">
                <a:solidFill>
                  <a:srgbClr val="EDFF5C"/>
                </a:solidFill>
                <a:latin typeface="Tahoma"/>
                <a:cs typeface="Tahoma"/>
              </a:rPr>
              <a:t>u</a:t>
            </a:r>
            <a:r>
              <a:rPr sz="3400" spc="60" dirty="0">
                <a:solidFill>
                  <a:srgbClr val="EDFF5C"/>
                </a:solidFill>
                <a:latin typeface="Tahoma"/>
                <a:cs typeface="Tahoma"/>
              </a:rPr>
              <a:t>s</a:t>
            </a:r>
            <a:r>
              <a:rPr sz="3400" spc="-10" dirty="0">
                <a:solidFill>
                  <a:srgbClr val="EDFF5C"/>
                </a:solidFill>
                <a:latin typeface="Tahoma"/>
                <a:cs typeface="Tahoma"/>
              </a:rPr>
              <a:t>i</a:t>
            </a:r>
            <a:r>
              <a:rPr sz="3400" spc="-140" dirty="0">
                <a:solidFill>
                  <a:srgbClr val="EDFF5C"/>
                </a:solidFill>
                <a:latin typeface="Tahoma"/>
                <a:cs typeface="Tahoma"/>
              </a:rPr>
              <a:t>v</a:t>
            </a:r>
            <a:r>
              <a:rPr sz="3400" spc="55" dirty="0">
                <a:solidFill>
                  <a:srgbClr val="EDFF5C"/>
                </a:solidFill>
                <a:latin typeface="Tahoma"/>
                <a:cs typeface="Tahoma"/>
              </a:rPr>
              <a:t>e  </a:t>
            </a:r>
            <a:r>
              <a:rPr sz="3400" spc="85" dirty="0">
                <a:solidFill>
                  <a:srgbClr val="EDFF5C"/>
                </a:solidFill>
                <a:latin typeface="Tahoma"/>
                <a:cs typeface="Tahoma"/>
              </a:rPr>
              <a:t>and</a:t>
            </a:r>
            <a:r>
              <a:rPr sz="3400" spc="-185" dirty="0">
                <a:solidFill>
                  <a:srgbClr val="EDFF5C"/>
                </a:solidFill>
                <a:latin typeface="Tahoma"/>
                <a:cs typeface="Tahoma"/>
              </a:rPr>
              <a:t> </a:t>
            </a:r>
            <a:r>
              <a:rPr sz="3400" spc="10" dirty="0">
                <a:solidFill>
                  <a:srgbClr val="EDFF5C"/>
                </a:solidFill>
                <a:latin typeface="Tahoma"/>
                <a:cs typeface="Tahoma"/>
              </a:rPr>
              <a:t>they</a:t>
            </a:r>
            <a:r>
              <a:rPr sz="3400" spc="-180" dirty="0">
                <a:solidFill>
                  <a:srgbClr val="EDFF5C"/>
                </a:solidFill>
                <a:latin typeface="Tahoma"/>
                <a:cs typeface="Tahoma"/>
              </a:rPr>
              <a:t> </a:t>
            </a:r>
            <a:r>
              <a:rPr sz="3400" spc="60" dirty="0">
                <a:solidFill>
                  <a:srgbClr val="EDFF5C"/>
                </a:solidFill>
                <a:latin typeface="Tahoma"/>
                <a:cs typeface="Tahoma"/>
              </a:rPr>
              <a:t>are</a:t>
            </a:r>
            <a:r>
              <a:rPr sz="3400" spc="-185" dirty="0">
                <a:solidFill>
                  <a:srgbClr val="EDFF5C"/>
                </a:solidFill>
                <a:latin typeface="Tahoma"/>
                <a:cs typeface="Tahoma"/>
              </a:rPr>
              <a:t> </a:t>
            </a:r>
            <a:r>
              <a:rPr sz="3400" spc="50" dirty="0">
                <a:solidFill>
                  <a:srgbClr val="EDFF5C"/>
                </a:solidFill>
                <a:latin typeface="Tahoma"/>
                <a:cs typeface="Tahoma"/>
              </a:rPr>
              <a:t>in</a:t>
            </a:r>
            <a:r>
              <a:rPr sz="3400" spc="-180" dirty="0">
                <a:solidFill>
                  <a:srgbClr val="EDFF5C"/>
                </a:solidFill>
                <a:latin typeface="Tahoma"/>
                <a:cs typeface="Tahoma"/>
              </a:rPr>
              <a:t> </a:t>
            </a:r>
            <a:r>
              <a:rPr sz="3400" spc="60" dirty="0">
                <a:solidFill>
                  <a:srgbClr val="EDFF5C"/>
                </a:solidFill>
                <a:latin typeface="Tahoma"/>
                <a:cs typeface="Tahoma"/>
              </a:rPr>
              <a:t>the</a:t>
            </a:r>
            <a:r>
              <a:rPr sz="3400" spc="-185" dirty="0">
                <a:solidFill>
                  <a:srgbClr val="EDFF5C"/>
                </a:solidFill>
                <a:latin typeface="Tahoma"/>
                <a:cs typeface="Tahoma"/>
              </a:rPr>
              <a:t> </a:t>
            </a:r>
            <a:r>
              <a:rPr sz="3400" spc="45" dirty="0">
                <a:solidFill>
                  <a:srgbClr val="EDFF5C"/>
                </a:solidFill>
                <a:latin typeface="Tahoma"/>
                <a:cs typeface="Tahoma"/>
              </a:rPr>
              <a:t>contact</a:t>
            </a:r>
            <a:r>
              <a:rPr sz="3400" spc="-180" dirty="0">
                <a:solidFill>
                  <a:srgbClr val="EDFF5C"/>
                </a:solidFill>
                <a:latin typeface="Tahoma"/>
                <a:cs typeface="Tahoma"/>
              </a:rPr>
              <a:t> </a:t>
            </a:r>
            <a:r>
              <a:rPr sz="3400" spc="10" dirty="0">
                <a:solidFill>
                  <a:srgbClr val="EDFF5C"/>
                </a:solidFill>
                <a:latin typeface="Tahoma"/>
                <a:cs typeface="Tahoma"/>
              </a:rPr>
              <a:t>list</a:t>
            </a:r>
            <a:r>
              <a:rPr sz="3400" spc="-180" dirty="0">
                <a:solidFill>
                  <a:srgbClr val="EDFF5C"/>
                </a:solidFill>
                <a:latin typeface="Tahoma"/>
                <a:cs typeface="Tahoma"/>
              </a:rPr>
              <a:t> </a:t>
            </a:r>
            <a:r>
              <a:rPr sz="3400" spc="60" dirty="0">
                <a:solidFill>
                  <a:srgbClr val="EDFF5C"/>
                </a:solidFill>
                <a:latin typeface="Tahoma"/>
                <a:cs typeface="Tahoma"/>
              </a:rPr>
              <a:t>are</a:t>
            </a:r>
            <a:r>
              <a:rPr sz="3400" spc="-185" dirty="0">
                <a:solidFill>
                  <a:srgbClr val="EDFF5C"/>
                </a:solidFill>
                <a:latin typeface="Tahoma"/>
                <a:cs typeface="Tahoma"/>
              </a:rPr>
              <a:t> </a:t>
            </a:r>
            <a:r>
              <a:rPr sz="3400" spc="90" dirty="0">
                <a:solidFill>
                  <a:srgbClr val="EDFF5C"/>
                </a:solidFill>
                <a:latin typeface="Tahoma"/>
                <a:cs typeface="Tahoma"/>
              </a:rPr>
              <a:t>should</a:t>
            </a:r>
            <a:r>
              <a:rPr sz="3400" spc="-180" dirty="0">
                <a:solidFill>
                  <a:srgbClr val="EDFF5C"/>
                </a:solidFill>
                <a:latin typeface="Tahoma"/>
                <a:cs typeface="Tahoma"/>
              </a:rPr>
              <a:t> </a:t>
            </a:r>
            <a:r>
              <a:rPr sz="3400" spc="50" dirty="0">
                <a:solidFill>
                  <a:srgbClr val="EDFF5C"/>
                </a:solidFill>
                <a:latin typeface="Tahoma"/>
                <a:cs typeface="Tahoma"/>
              </a:rPr>
              <a:t>also</a:t>
            </a:r>
            <a:r>
              <a:rPr sz="3400" spc="-185" dirty="0">
                <a:solidFill>
                  <a:srgbClr val="EDFF5C"/>
                </a:solidFill>
                <a:latin typeface="Tahoma"/>
                <a:cs typeface="Tahoma"/>
              </a:rPr>
              <a:t> </a:t>
            </a:r>
            <a:r>
              <a:rPr sz="3400" spc="105" dirty="0">
                <a:solidFill>
                  <a:srgbClr val="EDFF5C"/>
                </a:solidFill>
                <a:latin typeface="Tahoma"/>
                <a:cs typeface="Tahoma"/>
              </a:rPr>
              <a:t>be </a:t>
            </a:r>
            <a:r>
              <a:rPr sz="3400" spc="110" dirty="0">
                <a:solidFill>
                  <a:srgbClr val="EDFF5C"/>
                </a:solidFill>
                <a:latin typeface="Tahoma"/>
                <a:cs typeface="Tahoma"/>
              </a:rPr>
              <a:t> </a:t>
            </a:r>
            <a:r>
              <a:rPr sz="3400" spc="65" dirty="0">
                <a:solidFill>
                  <a:srgbClr val="EDFF5C"/>
                </a:solidFill>
                <a:latin typeface="Tahoma"/>
                <a:cs typeface="Tahoma"/>
              </a:rPr>
              <a:t>marked</a:t>
            </a:r>
            <a:r>
              <a:rPr sz="3400" spc="-185" dirty="0">
                <a:solidFill>
                  <a:srgbClr val="EDFF5C"/>
                </a:solidFill>
                <a:latin typeface="Tahoma"/>
                <a:cs typeface="Tahoma"/>
              </a:rPr>
              <a:t> </a:t>
            </a:r>
            <a:r>
              <a:rPr sz="3400" spc="35" dirty="0">
                <a:solidFill>
                  <a:srgbClr val="EDFF5C"/>
                </a:solidFill>
                <a:latin typeface="Tahoma"/>
                <a:cs typeface="Tahoma"/>
              </a:rPr>
              <a:t>as</a:t>
            </a:r>
            <a:r>
              <a:rPr sz="3400" spc="-180" dirty="0">
                <a:solidFill>
                  <a:srgbClr val="EDFF5C"/>
                </a:solidFill>
                <a:latin typeface="Tahoma"/>
                <a:cs typeface="Tahoma"/>
              </a:rPr>
              <a:t> </a:t>
            </a:r>
            <a:r>
              <a:rPr sz="3400" spc="85" dirty="0">
                <a:solidFill>
                  <a:srgbClr val="EDFF5C"/>
                </a:solidFill>
                <a:latin typeface="Tahoma"/>
                <a:cs typeface="Tahoma"/>
              </a:rPr>
              <a:t>spam</a:t>
            </a:r>
            <a:endParaRPr sz="3400" dirty="0">
              <a:latin typeface="Tahoma"/>
              <a:cs typeface="Tahom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90756" y="2281404"/>
            <a:ext cx="17345025" cy="6817359"/>
            <a:chOff x="290756" y="2281404"/>
            <a:chExt cx="17345025" cy="6817359"/>
          </a:xfrm>
        </p:grpSpPr>
        <p:pic>
          <p:nvPicPr>
            <p:cNvPr id="3" name="object 3"/>
            <p:cNvPicPr/>
            <p:nvPr/>
          </p:nvPicPr>
          <p:blipFill>
            <a:blip r:embed="rId2" cstate="print"/>
            <a:stretch>
              <a:fillRect/>
            </a:stretch>
          </p:blipFill>
          <p:spPr>
            <a:xfrm>
              <a:off x="290756" y="2622547"/>
              <a:ext cx="11172824" cy="1657349"/>
            </a:xfrm>
            <a:prstGeom prst="rect">
              <a:avLst/>
            </a:prstGeom>
          </p:spPr>
        </p:pic>
        <p:pic>
          <p:nvPicPr>
            <p:cNvPr id="4" name="object 4"/>
            <p:cNvPicPr/>
            <p:nvPr/>
          </p:nvPicPr>
          <p:blipFill>
            <a:blip r:embed="rId3" cstate="print"/>
            <a:stretch>
              <a:fillRect/>
            </a:stretch>
          </p:blipFill>
          <p:spPr>
            <a:xfrm>
              <a:off x="3672016" y="3877707"/>
              <a:ext cx="7528918" cy="5220693"/>
            </a:xfrm>
            <a:prstGeom prst="rect">
              <a:avLst/>
            </a:prstGeom>
          </p:spPr>
        </p:pic>
        <p:pic>
          <p:nvPicPr>
            <p:cNvPr id="5" name="object 5"/>
            <p:cNvPicPr/>
            <p:nvPr/>
          </p:nvPicPr>
          <p:blipFill>
            <a:blip r:embed="rId4" cstate="print"/>
            <a:stretch>
              <a:fillRect/>
            </a:stretch>
          </p:blipFill>
          <p:spPr>
            <a:xfrm>
              <a:off x="11196497" y="2281404"/>
              <a:ext cx="6438899" cy="3543299"/>
            </a:xfrm>
            <a:prstGeom prst="rect">
              <a:avLst/>
            </a:prstGeom>
          </p:spPr>
        </p:pic>
        <p:pic>
          <p:nvPicPr>
            <p:cNvPr id="6" name="object 6"/>
            <p:cNvPicPr/>
            <p:nvPr/>
          </p:nvPicPr>
          <p:blipFill>
            <a:blip r:embed="rId5" cstate="print"/>
            <a:stretch>
              <a:fillRect/>
            </a:stretch>
          </p:blipFill>
          <p:spPr>
            <a:xfrm>
              <a:off x="6466801" y="2622547"/>
              <a:ext cx="3838574" cy="971549"/>
            </a:xfrm>
            <a:prstGeom prst="rect">
              <a:avLst/>
            </a:prstGeom>
          </p:spPr>
        </p:pic>
        <p:sp>
          <p:nvSpPr>
            <p:cNvPr id="7" name="object 7"/>
            <p:cNvSpPr/>
            <p:nvPr/>
          </p:nvSpPr>
          <p:spPr>
            <a:xfrm>
              <a:off x="1444317" y="3335588"/>
              <a:ext cx="1085850" cy="353060"/>
            </a:xfrm>
            <a:custGeom>
              <a:avLst/>
              <a:gdLst/>
              <a:ahLst/>
              <a:cxnLst/>
              <a:rect l="l" t="t" r="r" b="b"/>
              <a:pathLst>
                <a:path w="1085850" h="353060">
                  <a:moveTo>
                    <a:pt x="1031830" y="352974"/>
                  </a:moveTo>
                  <a:lnTo>
                    <a:pt x="54424" y="352974"/>
                  </a:lnTo>
                  <a:lnTo>
                    <a:pt x="33339" y="348632"/>
                  </a:lnTo>
                  <a:lnTo>
                    <a:pt x="16029" y="336827"/>
                  </a:lnTo>
                  <a:lnTo>
                    <a:pt x="4310" y="319390"/>
                  </a:lnTo>
                  <a:lnTo>
                    <a:pt x="0" y="298150"/>
                  </a:lnTo>
                  <a:lnTo>
                    <a:pt x="0" y="54823"/>
                  </a:lnTo>
                  <a:lnTo>
                    <a:pt x="4310" y="33584"/>
                  </a:lnTo>
                  <a:lnTo>
                    <a:pt x="16029" y="16146"/>
                  </a:lnTo>
                  <a:lnTo>
                    <a:pt x="33339" y="4341"/>
                  </a:lnTo>
                  <a:lnTo>
                    <a:pt x="54424" y="0"/>
                  </a:lnTo>
                  <a:lnTo>
                    <a:pt x="1031085" y="0"/>
                  </a:lnTo>
                  <a:lnTo>
                    <a:pt x="1052170" y="4341"/>
                  </a:lnTo>
                  <a:lnTo>
                    <a:pt x="1069480" y="16146"/>
                  </a:lnTo>
                  <a:lnTo>
                    <a:pt x="1081199" y="33584"/>
                  </a:lnTo>
                  <a:lnTo>
                    <a:pt x="1085510" y="54823"/>
                  </a:lnTo>
                  <a:lnTo>
                    <a:pt x="1085510" y="297399"/>
                  </a:lnTo>
                  <a:lnTo>
                    <a:pt x="1081630" y="319073"/>
                  </a:lnTo>
                  <a:lnTo>
                    <a:pt x="1070133" y="336733"/>
                  </a:lnTo>
                  <a:lnTo>
                    <a:pt x="1052904" y="348621"/>
                  </a:lnTo>
                  <a:lnTo>
                    <a:pt x="1031830" y="352974"/>
                  </a:lnTo>
                  <a:close/>
                </a:path>
              </a:pathLst>
            </a:custGeom>
            <a:solidFill>
              <a:srgbClr val="8F835B"/>
            </a:solidFill>
          </p:spPr>
          <p:txBody>
            <a:bodyPr wrap="square" lIns="0" tIns="0" rIns="0" bIns="0" rtlCol="0"/>
            <a:lstStyle/>
            <a:p>
              <a:endParaRPr/>
            </a:p>
          </p:txBody>
        </p:sp>
        <p:sp>
          <p:nvSpPr>
            <p:cNvPr id="8" name="object 8"/>
            <p:cNvSpPr/>
            <p:nvPr/>
          </p:nvSpPr>
          <p:spPr>
            <a:xfrm>
              <a:off x="1425679" y="3316813"/>
              <a:ext cx="1123950" cy="390525"/>
            </a:xfrm>
            <a:custGeom>
              <a:avLst/>
              <a:gdLst/>
              <a:ahLst/>
              <a:cxnLst/>
              <a:rect l="l" t="t" r="r" b="b"/>
              <a:pathLst>
                <a:path w="1123950" h="390525">
                  <a:moveTo>
                    <a:pt x="1050469" y="390525"/>
                  </a:moveTo>
                  <a:lnTo>
                    <a:pt x="73063" y="390525"/>
                  </a:lnTo>
                  <a:lnTo>
                    <a:pt x="44662" y="384728"/>
                  </a:lnTo>
                  <a:lnTo>
                    <a:pt x="21434" y="368933"/>
                  </a:lnTo>
                  <a:lnTo>
                    <a:pt x="5754" y="345534"/>
                  </a:lnTo>
                  <a:lnTo>
                    <a:pt x="0" y="316926"/>
                  </a:lnTo>
                  <a:lnTo>
                    <a:pt x="0" y="73598"/>
                  </a:lnTo>
                  <a:lnTo>
                    <a:pt x="5754" y="44990"/>
                  </a:lnTo>
                  <a:lnTo>
                    <a:pt x="21434" y="21591"/>
                  </a:lnTo>
                  <a:lnTo>
                    <a:pt x="44662" y="5796"/>
                  </a:lnTo>
                  <a:lnTo>
                    <a:pt x="73063" y="0"/>
                  </a:lnTo>
                  <a:lnTo>
                    <a:pt x="1050469" y="0"/>
                  </a:lnTo>
                  <a:lnTo>
                    <a:pt x="1078870" y="5796"/>
                  </a:lnTo>
                  <a:lnTo>
                    <a:pt x="1102098" y="21591"/>
                  </a:lnTo>
                  <a:lnTo>
                    <a:pt x="1111282" y="35297"/>
                  </a:lnTo>
                  <a:lnTo>
                    <a:pt x="73063" y="35297"/>
                  </a:lnTo>
                  <a:lnTo>
                    <a:pt x="58315" y="38324"/>
                  </a:lnTo>
                  <a:lnTo>
                    <a:pt x="46223" y="46562"/>
                  </a:lnTo>
                  <a:lnTo>
                    <a:pt x="38045" y="58743"/>
                  </a:lnTo>
                  <a:lnTo>
                    <a:pt x="35040" y="73598"/>
                  </a:lnTo>
                  <a:lnTo>
                    <a:pt x="35040" y="316926"/>
                  </a:lnTo>
                  <a:lnTo>
                    <a:pt x="38045" y="331781"/>
                  </a:lnTo>
                  <a:lnTo>
                    <a:pt x="46223" y="343962"/>
                  </a:lnTo>
                  <a:lnTo>
                    <a:pt x="58315" y="352200"/>
                  </a:lnTo>
                  <a:lnTo>
                    <a:pt x="73063" y="355227"/>
                  </a:lnTo>
                  <a:lnTo>
                    <a:pt x="1111282" y="355227"/>
                  </a:lnTo>
                  <a:lnTo>
                    <a:pt x="1102098" y="368933"/>
                  </a:lnTo>
                  <a:lnTo>
                    <a:pt x="1078870" y="384728"/>
                  </a:lnTo>
                  <a:lnTo>
                    <a:pt x="1050469" y="390525"/>
                  </a:lnTo>
                  <a:close/>
                </a:path>
                <a:path w="1123950" h="390525">
                  <a:moveTo>
                    <a:pt x="1111282" y="355227"/>
                  </a:moveTo>
                  <a:lnTo>
                    <a:pt x="1050469" y="355227"/>
                  </a:lnTo>
                  <a:lnTo>
                    <a:pt x="1065217" y="352200"/>
                  </a:lnTo>
                  <a:lnTo>
                    <a:pt x="1077309" y="343962"/>
                  </a:lnTo>
                  <a:lnTo>
                    <a:pt x="1085486" y="331781"/>
                  </a:lnTo>
                  <a:lnTo>
                    <a:pt x="1088492" y="316926"/>
                  </a:lnTo>
                  <a:lnTo>
                    <a:pt x="1088492" y="73598"/>
                  </a:lnTo>
                  <a:lnTo>
                    <a:pt x="1085486" y="58743"/>
                  </a:lnTo>
                  <a:lnTo>
                    <a:pt x="1077309" y="46562"/>
                  </a:lnTo>
                  <a:lnTo>
                    <a:pt x="1065217" y="38324"/>
                  </a:lnTo>
                  <a:lnTo>
                    <a:pt x="1050469" y="35297"/>
                  </a:lnTo>
                  <a:lnTo>
                    <a:pt x="1111282" y="35297"/>
                  </a:lnTo>
                  <a:lnTo>
                    <a:pt x="1117778" y="44990"/>
                  </a:lnTo>
                  <a:lnTo>
                    <a:pt x="1123532" y="73598"/>
                  </a:lnTo>
                  <a:lnTo>
                    <a:pt x="1123532" y="316926"/>
                  </a:lnTo>
                  <a:lnTo>
                    <a:pt x="1117778" y="345534"/>
                  </a:lnTo>
                  <a:lnTo>
                    <a:pt x="1111282" y="355227"/>
                  </a:lnTo>
                  <a:close/>
                </a:path>
              </a:pathLst>
            </a:custGeom>
            <a:solidFill>
              <a:srgbClr val="FF904D"/>
            </a:solidFill>
          </p:spPr>
          <p:txBody>
            <a:bodyPr wrap="square" lIns="0" tIns="0" rIns="0" bIns="0" rtlCol="0"/>
            <a:lstStyle/>
            <a:p>
              <a:endParaRPr/>
            </a:p>
          </p:txBody>
        </p:sp>
      </p:grpSp>
      <p:sp>
        <p:nvSpPr>
          <p:cNvPr id="9" name="object 9"/>
          <p:cNvSpPr txBox="1">
            <a:spLocks noGrp="1"/>
          </p:cNvSpPr>
          <p:nvPr>
            <p:ph type="title"/>
          </p:nvPr>
        </p:nvSpPr>
        <p:spPr>
          <a:xfrm>
            <a:off x="2533748" y="585773"/>
            <a:ext cx="11419205" cy="1397000"/>
          </a:xfrm>
          <a:prstGeom prst="rect">
            <a:avLst/>
          </a:prstGeom>
        </p:spPr>
        <p:txBody>
          <a:bodyPr vert="horz" wrap="square" lIns="0" tIns="12700" rIns="0" bIns="0" rtlCol="0">
            <a:spAutoFit/>
          </a:bodyPr>
          <a:lstStyle/>
          <a:p>
            <a:pPr marL="12700">
              <a:lnSpc>
                <a:spcPct val="100000"/>
              </a:lnSpc>
              <a:spcBef>
                <a:spcPts val="100"/>
              </a:spcBef>
            </a:pPr>
            <a:r>
              <a:rPr spc="140" dirty="0"/>
              <a:t>Fake</a:t>
            </a:r>
            <a:r>
              <a:rPr spc="-340" dirty="0"/>
              <a:t> </a:t>
            </a:r>
            <a:r>
              <a:rPr spc="295" dirty="0"/>
              <a:t>link</a:t>
            </a:r>
            <a:r>
              <a:rPr spc="-335" dirty="0"/>
              <a:t> </a:t>
            </a:r>
            <a:r>
              <a:rPr spc="200" dirty="0"/>
              <a:t>Messages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762000" y="311150"/>
            <a:ext cx="17526000" cy="1397819"/>
          </a:xfrm>
          <a:prstGeom prst="rect">
            <a:avLst/>
          </a:prstGeom>
        </p:spPr>
        <p:txBody>
          <a:bodyPr vert="horz" wrap="square" lIns="0" tIns="12700" rIns="0" bIns="0" rtlCol="0">
            <a:spAutoFit/>
          </a:bodyPr>
          <a:lstStyle/>
          <a:p>
            <a:pPr marL="12700">
              <a:lnSpc>
                <a:spcPct val="100000"/>
              </a:lnSpc>
              <a:spcBef>
                <a:spcPts val="100"/>
              </a:spcBef>
            </a:pPr>
            <a:r>
              <a:rPr lang="en-US" spc="229" dirty="0"/>
              <a:t> SOFTWARE REQUIREMENTS</a:t>
            </a:r>
            <a:endParaRPr spc="229" dirty="0"/>
          </a:p>
        </p:txBody>
      </p:sp>
      <p:sp>
        <p:nvSpPr>
          <p:cNvPr id="6" name="object 6"/>
          <p:cNvSpPr txBox="1"/>
          <p:nvPr/>
        </p:nvSpPr>
        <p:spPr>
          <a:xfrm>
            <a:off x="1143000" y="3398022"/>
            <a:ext cx="15462314" cy="7311617"/>
          </a:xfrm>
          <a:prstGeom prst="rect">
            <a:avLst/>
          </a:prstGeom>
        </p:spPr>
        <p:txBody>
          <a:bodyPr vert="horz" wrap="square" lIns="0" tIns="245745" rIns="0" bIns="0" rtlCol="0">
            <a:spAutoFit/>
          </a:bodyPr>
          <a:lstStyle/>
          <a:p>
            <a:pPr marL="685800" marR="437515" indent="-685800">
              <a:lnSpc>
                <a:spcPct val="100000"/>
              </a:lnSpc>
              <a:spcBef>
                <a:spcPts val="1935"/>
              </a:spcBef>
              <a:buFont typeface="Arial" panose="020B0604020202020204" pitchFamily="34" charset="0"/>
              <a:buChar char="•"/>
            </a:pPr>
            <a:r>
              <a:rPr lang="en-US" sz="5200" spc="160" dirty="0">
                <a:solidFill>
                  <a:srgbClr val="EDFF5C"/>
                </a:solidFill>
                <a:latin typeface="Tahoma"/>
                <a:cs typeface="Tahoma"/>
              </a:rPr>
              <a:t>Python3-Libraries</a:t>
            </a:r>
          </a:p>
          <a:p>
            <a:pPr marL="685800" marR="437515" indent="-685800">
              <a:lnSpc>
                <a:spcPct val="100000"/>
              </a:lnSpc>
              <a:spcBef>
                <a:spcPts val="1935"/>
              </a:spcBef>
              <a:buFont typeface="Arial" panose="020B0604020202020204" pitchFamily="34" charset="0"/>
              <a:buChar char="•"/>
            </a:pPr>
            <a:r>
              <a:rPr lang="en-US" sz="5200" spc="160" dirty="0" err="1">
                <a:solidFill>
                  <a:srgbClr val="EDFF5C"/>
                </a:solidFill>
                <a:latin typeface="Tahoma"/>
                <a:cs typeface="Tahoma"/>
              </a:rPr>
              <a:t>Sktlearn</a:t>
            </a:r>
            <a:endParaRPr lang="en-US" sz="5200" spc="160" dirty="0">
              <a:solidFill>
                <a:srgbClr val="EDFF5C"/>
              </a:solidFill>
              <a:latin typeface="Tahoma"/>
              <a:cs typeface="Tahoma"/>
            </a:endParaRPr>
          </a:p>
          <a:p>
            <a:pPr marL="685800" marR="437515" indent="-685800">
              <a:lnSpc>
                <a:spcPct val="100000"/>
              </a:lnSpc>
              <a:spcBef>
                <a:spcPts val="1935"/>
              </a:spcBef>
              <a:buFont typeface="Arial" panose="020B0604020202020204" pitchFamily="34" charset="0"/>
              <a:buChar char="•"/>
            </a:pPr>
            <a:r>
              <a:rPr lang="en-US" sz="5200" spc="160" dirty="0" err="1">
                <a:solidFill>
                  <a:srgbClr val="EDFF5C"/>
                </a:solidFill>
                <a:latin typeface="Tahoma"/>
                <a:cs typeface="Tahoma"/>
              </a:rPr>
              <a:t>Streamlit</a:t>
            </a:r>
            <a:endParaRPr lang="en-US" sz="5200" spc="160" dirty="0">
              <a:solidFill>
                <a:srgbClr val="EDFF5C"/>
              </a:solidFill>
              <a:latin typeface="Tahoma"/>
              <a:cs typeface="Tahoma"/>
            </a:endParaRPr>
          </a:p>
          <a:p>
            <a:pPr marL="685800" marR="437515" indent="-685800">
              <a:lnSpc>
                <a:spcPct val="100000"/>
              </a:lnSpc>
              <a:spcBef>
                <a:spcPts val="1935"/>
              </a:spcBef>
              <a:buFont typeface="Arial" panose="020B0604020202020204" pitchFamily="34" charset="0"/>
              <a:buChar char="•"/>
            </a:pPr>
            <a:r>
              <a:rPr lang="en-US" sz="5200" spc="160" dirty="0" err="1">
                <a:solidFill>
                  <a:srgbClr val="EDFF5C"/>
                </a:solidFill>
                <a:latin typeface="Tahoma"/>
                <a:cs typeface="Tahoma"/>
              </a:rPr>
              <a:t>Nltk</a:t>
            </a:r>
            <a:endParaRPr lang="en-US" sz="5200" spc="160" dirty="0">
              <a:solidFill>
                <a:srgbClr val="EDFF5C"/>
              </a:solidFill>
              <a:latin typeface="Tahoma"/>
              <a:cs typeface="Tahoma"/>
            </a:endParaRPr>
          </a:p>
          <a:p>
            <a:pPr marL="685800" marR="437515" indent="-685800">
              <a:lnSpc>
                <a:spcPct val="100000"/>
              </a:lnSpc>
              <a:spcBef>
                <a:spcPts val="1935"/>
              </a:spcBef>
              <a:buFont typeface="Arial" panose="020B0604020202020204" pitchFamily="34" charset="0"/>
              <a:buChar char="•"/>
            </a:pPr>
            <a:r>
              <a:rPr lang="en-US" sz="5200" spc="160" dirty="0">
                <a:solidFill>
                  <a:srgbClr val="EDFF5C"/>
                </a:solidFill>
                <a:latin typeface="Tahoma"/>
                <a:cs typeface="Tahoma"/>
              </a:rPr>
              <a:t>Pandas </a:t>
            </a:r>
          </a:p>
          <a:p>
            <a:pPr marL="685800" marR="437515" indent="-685800">
              <a:lnSpc>
                <a:spcPct val="100000"/>
              </a:lnSpc>
              <a:spcBef>
                <a:spcPts val="1935"/>
              </a:spcBef>
              <a:buFont typeface="Arial" panose="020B0604020202020204" pitchFamily="34" charset="0"/>
              <a:buChar char="•"/>
            </a:pPr>
            <a:r>
              <a:rPr lang="en-US" sz="5200" spc="160" dirty="0">
                <a:solidFill>
                  <a:srgbClr val="EDFF5C"/>
                </a:solidFill>
                <a:latin typeface="Tahoma"/>
                <a:cs typeface="Tahoma"/>
              </a:rPr>
              <a:t>Azure Virtual Machine </a:t>
            </a:r>
          </a:p>
          <a:p>
            <a:pPr marR="437515" algn="ctr">
              <a:lnSpc>
                <a:spcPct val="100000"/>
              </a:lnSpc>
              <a:spcBef>
                <a:spcPts val="1935"/>
              </a:spcBef>
            </a:pPr>
            <a:endParaRPr sz="5200" dirty="0">
              <a:latin typeface="Tahoma"/>
              <a:cs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120B1-EBE6-0B9D-E313-5F902CFCBA4B}"/>
              </a:ext>
            </a:extLst>
          </p:cNvPr>
          <p:cNvSpPr>
            <a:spLocks noGrp="1"/>
          </p:cNvSpPr>
          <p:nvPr>
            <p:ph type="title"/>
          </p:nvPr>
        </p:nvSpPr>
        <p:spPr>
          <a:xfrm>
            <a:off x="2434738" y="210911"/>
            <a:ext cx="13418522" cy="1384995"/>
          </a:xfrm>
        </p:spPr>
        <p:txBody>
          <a:bodyPr/>
          <a:lstStyle/>
          <a:p>
            <a:r>
              <a:rPr lang="en-US" dirty="0"/>
              <a:t>Azure services</a:t>
            </a:r>
          </a:p>
        </p:txBody>
      </p:sp>
      <p:pic>
        <p:nvPicPr>
          <p:cNvPr id="6" name="Content Placeholder 5" descr="Text&#10;&#10;Description automatically generated">
            <a:extLst>
              <a:ext uri="{FF2B5EF4-FFF2-40B4-BE49-F238E27FC236}">
                <a16:creationId xmlns:a16="http://schemas.microsoft.com/office/drawing/2014/main" id="{FA61FB10-0A8A-42D2-272A-99B23537094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88083" y="1878330"/>
            <a:ext cx="8869363" cy="7238999"/>
          </a:xfrm>
        </p:spPr>
      </p:pic>
      <p:pic>
        <p:nvPicPr>
          <p:cNvPr id="8" name="Content Placeholder 7" descr="Text&#10;&#10;Description automatically generated">
            <a:extLst>
              <a:ext uri="{FF2B5EF4-FFF2-40B4-BE49-F238E27FC236}">
                <a16:creationId xmlns:a16="http://schemas.microsoft.com/office/drawing/2014/main" id="{DC4C17F6-00E4-6E35-47C3-B5384C52760A}"/>
              </a:ext>
            </a:extLst>
          </p:cNvPr>
          <p:cNvPicPr>
            <a:picLocks noGrp="1" noChangeAspect="1"/>
          </p:cNvPicPr>
          <p:nvPr>
            <p:ph sz="half" idx="3"/>
          </p:nvPr>
        </p:nvPicPr>
        <p:blipFill>
          <a:blip r:embed="rId3">
            <a:extLst>
              <a:ext uri="{28A0092B-C50C-407E-A947-70E740481C1C}">
                <a14:useLocalDpi xmlns:a14="http://schemas.microsoft.com/office/drawing/2010/main" val="0"/>
              </a:ext>
            </a:extLst>
          </a:blip>
          <a:stretch>
            <a:fillRect/>
          </a:stretch>
        </p:blipFill>
        <p:spPr>
          <a:xfrm>
            <a:off x="9376262" y="1878331"/>
            <a:ext cx="8716962" cy="7238998"/>
          </a:xfrm>
        </p:spPr>
      </p:pic>
    </p:spTree>
    <p:extLst>
      <p:ext uri="{BB962C8B-B14F-4D97-AF65-F5344CB8AC3E}">
        <p14:creationId xmlns:p14="http://schemas.microsoft.com/office/powerpoint/2010/main" val="30707366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TotalTime>
  <Words>175</Words>
  <Application>Microsoft Office PowerPoint</Application>
  <PresentationFormat>Custom</PresentationFormat>
  <Paragraphs>36</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Roboto</vt:lpstr>
      <vt:lpstr>Tahoma</vt:lpstr>
      <vt:lpstr>Office Theme</vt:lpstr>
      <vt:lpstr>AZURE HACKATHON</vt:lpstr>
      <vt:lpstr>Spam Message Detection  In Messenger -Using Machine Learning</vt:lpstr>
      <vt:lpstr>  ABSTRACT OF THE PROJECT</vt:lpstr>
      <vt:lpstr>Project Functionality</vt:lpstr>
      <vt:lpstr>Classification Of Spam  Messages</vt:lpstr>
      <vt:lpstr>Abusive Messages And  Sarcastic Messages</vt:lpstr>
      <vt:lpstr>Fake link Messages</vt:lpstr>
      <vt:lpstr> SOFTWARE REQUIREMENTS</vt:lpstr>
      <vt:lpstr>Azure services</vt:lpstr>
      <vt:lpstr>Running on Virtual Machine</vt:lpstr>
      <vt:lpstr>  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 a recording to your Canva Presentation in 3 steps</dc:title>
  <dc:creator>Pallavi Suma</dc:creator>
  <cp:keywords>DAE_YLUt8Co,BAEOxUha4_g</cp:keywords>
  <cp:lastModifiedBy>Hello</cp:lastModifiedBy>
  <cp:revision>3</cp:revision>
  <dcterms:created xsi:type="dcterms:W3CDTF">2022-06-20T11:34:46Z</dcterms:created>
  <dcterms:modified xsi:type="dcterms:W3CDTF">2022-06-20T12:48:16Z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2022-04-30T00:00:00Z</vt:filetime>
  </property>
  <property fmtid="{D5CDD505-2E9C-101B-9397-08002B2CF9AE}" pid="3" name="Creator">
    <vt:lpwstr>Canva</vt:lpwstr>
  </property>
  <property fmtid="{D5CDD505-2E9C-101B-9397-08002B2CF9AE}" pid="4" name="LastSaved">
    <vt:filetime>2022-06-20T00:00:00Z</vt:filetime>
  </property>
</Properties>
</file>